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2"/>
  </p:notesMasterIdLst>
  <p:sldIdLst>
    <p:sldId id="1813" r:id="rId5"/>
    <p:sldId id="1782" r:id="rId6"/>
    <p:sldId id="1783" r:id="rId7"/>
    <p:sldId id="1808" r:id="rId8"/>
    <p:sldId id="1770" r:id="rId9"/>
    <p:sldId id="1811" r:id="rId10"/>
    <p:sldId id="181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868">
          <p15:clr>
            <a:srgbClr val="A4A3A4"/>
          </p15:clr>
        </p15:guide>
        <p15:guide id="4" orient="horz" pos="1063">
          <p15:clr>
            <a:srgbClr val="A4A3A4"/>
          </p15:clr>
        </p15:guide>
        <p15:guide id="5" orient="horz" pos="775">
          <p15:clr>
            <a:srgbClr val="A4A3A4"/>
          </p15:clr>
        </p15:guide>
        <p15:guide id="6" pos="590">
          <p15:clr>
            <a:srgbClr val="A4A3A4"/>
          </p15:clr>
        </p15:guide>
        <p15:guide id="7" pos="728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nigdha.rai@mettl.onmicrosoft.com" initials="s" lastIdx="10" clrIdx="0">
    <p:extLst>
      <p:ext uri="{19B8F6BF-5375-455C-9EA6-DF929625EA0E}">
        <p15:presenceInfo xmlns:p15="http://schemas.microsoft.com/office/powerpoint/2012/main" userId="snigdha.rai@mettl.onmicrosoft.co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C41"/>
    <a:srgbClr val="B6BBBF"/>
    <a:srgbClr val="EE3C8D"/>
    <a:srgbClr val="009DE0"/>
    <a:srgbClr val="003865"/>
    <a:srgbClr val="00968F"/>
    <a:srgbClr val="76D3FF"/>
    <a:srgbClr val="0077A0"/>
    <a:srgbClr val="006D9E"/>
    <a:srgbClr val="ADDF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80" autoAdjust="0"/>
    <p:restoredTop sz="93878" autoAdjust="0"/>
  </p:normalViewPr>
  <p:slideViewPr>
    <p:cSldViewPr snapToGrid="0" snapToObjects="1">
      <p:cViewPr varScale="1">
        <p:scale>
          <a:sx n="64" d="100"/>
          <a:sy n="64" d="100"/>
        </p:scale>
        <p:origin x="424" y="56"/>
      </p:cViewPr>
      <p:guideLst>
        <p:guide orient="horz" pos="2160"/>
        <p:guide pos="3840"/>
        <p:guide orient="horz" pos="3868"/>
        <p:guide orient="horz" pos="1063"/>
        <p:guide orient="horz" pos="775"/>
        <p:guide pos="590"/>
        <p:guide pos="7282"/>
      </p:guideLst>
    </p:cSldViewPr>
  </p:slideViewPr>
  <p:outlineViewPr>
    <p:cViewPr>
      <p:scale>
        <a:sx n="33" d="100"/>
        <a:sy n="33" d="100"/>
      </p:scale>
      <p:origin x="0" y="-872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854AA-13E9-1440-B595-66C229B9CC99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60C17-E90D-A746-BB48-E43DE8055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96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60C17-E90D-A746-BB48-E43DE80550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59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60C17-E90D-A746-BB48-E43DE80550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22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60C17-E90D-A746-BB48-E43DE80550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530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60C17-E90D-A746-BB48-E43DE80550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92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r2 shor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514886D-9F97-744F-8609-24F8001D4D4F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096000" y="6332681"/>
            <a:ext cx="3886200" cy="301752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600" b="0" baseline="0" dirty="0">
                <a:solidFill>
                  <a:schemeClr val="bg2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2019 Mercer LLC. All rights reserved.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58964B9F-1D91-194C-96C2-B45E7758F3D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936733" y="580535"/>
            <a:ext cx="1637482" cy="219456"/>
          </a:xfrm>
        </p:spPr>
        <p:txBody>
          <a:bodyPr anchor="ctr"/>
          <a:lstStyle>
            <a:lvl1pPr algn="ctr">
              <a:defRPr sz="800"/>
            </a:lvl1pPr>
          </a:lstStyle>
          <a:p>
            <a:r>
              <a:rPr lang="en-US" dirty="0"/>
              <a:t>Logo placeholder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D9E1CBA-1283-1E41-B104-0F72CF772E9E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911352" y="5211295"/>
            <a:ext cx="10061447" cy="46071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  <a:p>
            <a:pPr lvl="0"/>
            <a:r>
              <a:rPr lang="en-US" dirty="0"/>
              <a:t>Job title and location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1352" y="2551065"/>
            <a:ext cx="10058400" cy="1913182"/>
          </a:xfrm>
        </p:spPr>
        <p:txBody>
          <a:bodyPr anchor="t" anchorCtr="0"/>
          <a:lstStyle>
            <a:lvl1pPr algn="l">
              <a:lnSpc>
                <a:spcPct val="80000"/>
              </a:lnSpc>
              <a:defRPr sz="13000">
                <a:gradFill>
                  <a:gsLst>
                    <a:gs pos="100000">
                      <a:schemeClr val="accent1"/>
                    </a:gs>
                    <a:gs pos="0">
                      <a:schemeClr val="accent2"/>
                    </a:gs>
                  </a:gsLst>
                  <a:lin ang="7200000" scaled="0"/>
                </a:gra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93392"/>
            <a:ext cx="10058400" cy="640080"/>
          </a:xfrm>
        </p:spPr>
        <p:txBody>
          <a:bodyPr/>
          <a:lstStyle>
            <a:lvl1pPr marL="0" indent="0" algn="l">
              <a:buNone/>
              <a:defRPr sz="3900" b="0" i="0">
                <a:solidFill>
                  <a:schemeClr val="accent1"/>
                </a:solidFill>
                <a:latin typeface="Mute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2AEED3FF-19AA-1141-B352-59213D8372F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11352" y="4387406"/>
            <a:ext cx="10061447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Enter Client Name here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7898FD3-F0D3-E345-B727-82A0BF3F188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0779" y="580535"/>
            <a:ext cx="1637482" cy="219456"/>
          </a:xfrm>
          <a:prstGeom prst="rect">
            <a:avLst/>
          </a:prstGeom>
        </p:spPr>
      </p:pic>
      <p:sp>
        <p:nvSpPr>
          <p:cNvPr id="24" name="Picture Placeholder 22">
            <a:extLst>
              <a:ext uri="{FF2B5EF4-FFF2-40B4-BE49-F238E27FC236}">
                <a16:creationId xmlns:a16="http://schemas.microsoft.com/office/drawing/2014/main" id="{234066B8-53E8-E243-85FA-CF20D5B43B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952687" y="580535"/>
            <a:ext cx="1637482" cy="219456"/>
          </a:xfrm>
        </p:spPr>
        <p:txBody>
          <a:bodyPr anchor="ctr"/>
          <a:lstStyle>
            <a:lvl1pPr algn="ctr">
              <a:defRPr sz="800"/>
            </a:lvl1pPr>
          </a:lstStyle>
          <a:p>
            <a:r>
              <a:rPr lang="en-US" dirty="0"/>
              <a:t>Logo placeholder</a:t>
            </a:r>
          </a:p>
        </p:txBody>
      </p:sp>
      <p:sp>
        <p:nvSpPr>
          <p:cNvPr id="11" name="ClientName">
            <a:extLst>
              <a:ext uri="{FF2B5EF4-FFF2-40B4-BE49-F238E27FC236}">
                <a16:creationId xmlns:a16="http://schemas.microsoft.com/office/drawing/2014/main" id="{0632EDBB-736E-9E4B-AC83-B5462319976F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928114" y="6327775"/>
            <a:ext cx="1645920" cy="18466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Mute Light" pitchFamily="2" charset="77"/>
              </a:rPr>
              <a:t>welcome to brighter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387B54B7-B1D7-1B4B-B740-E0256E839D0F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911352" y="4728214"/>
            <a:ext cx="10061447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827213" algn="l"/>
              </a:tabLst>
              <a:defRPr sz="1200" b="0" i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Date	Tab to add summary or subtitle</a:t>
            </a:r>
          </a:p>
        </p:txBody>
      </p:sp>
    </p:spTree>
    <p:extLst>
      <p:ext uri="{BB962C8B-B14F-4D97-AF65-F5344CB8AC3E}">
        <p14:creationId xmlns:p14="http://schemas.microsoft.com/office/powerpoint/2010/main" val="3337912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+ half page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1884985-C696-5E4D-9E23-27814C89ACD7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560" y="579120"/>
            <a:ext cx="4572000" cy="8229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580B94-0F41-3143-9F9D-9CABC9FB69C9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10944225" y="6305550"/>
            <a:ext cx="333375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>
              <a:lnSpc>
                <a:spcPct val="100000"/>
              </a:lnSpc>
              <a:defRPr sz="11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fld id="{674AE3D8-ADA0-447B-9E8F-F53DD9427628}" type="slidenum">
              <a:rPr lang="en-GB" sz="1000" b="0" i="0" smtClean="0">
                <a:solidFill>
                  <a:schemeClr val="bg2"/>
                </a:solidFill>
                <a:latin typeface="Mute Regular" pitchFamily="2" charset="77"/>
                <a:cs typeface="Calibri" panose="020F0502020204030204" pitchFamily="34" charset="0"/>
              </a:rPr>
              <a:pPr lvl="0"/>
              <a:t>‹#›</a:t>
            </a:fld>
            <a:endParaRPr lang="en-GB" sz="1000" b="0" i="0" dirty="0">
              <a:solidFill>
                <a:schemeClr val="bg2"/>
              </a:solidFill>
              <a:latin typeface="Mute Regular" pitchFamily="2" charset="77"/>
              <a:cs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D71B5DA-5DF6-574E-9EA2-F70B66E075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00" y="6236449"/>
            <a:ext cx="1473349" cy="292090"/>
          </a:xfrm>
          <a:prstGeom prst="rect">
            <a:avLst/>
          </a:prstGeom>
        </p:spPr>
      </p:pic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8D3E42D-D22B-DF47-B6DA-7F5DA769C451}"/>
              </a:ext>
            </a:extLst>
          </p:cNvPr>
          <p:cNvSpPr txBox="1">
            <a:spLocks/>
          </p:cNvSpPr>
          <p:nvPr userDrawn="1"/>
        </p:nvSpPr>
        <p:spPr>
          <a:xfrm>
            <a:off x="3815766" y="6434019"/>
            <a:ext cx="1680794" cy="1014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600" b="0" kern="1200" baseline="0" dirty="0">
                <a:solidFill>
                  <a:schemeClr val="bg2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450" indent="-1651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0613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2020 Mercer| </a:t>
            </a:r>
            <a:r>
              <a:rPr lang="en-US" dirty="0" err="1"/>
              <a:t>Mettl</a:t>
            </a:r>
            <a:r>
              <a:rPr lang="en-US" dirty="0"/>
              <a:t>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343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/ half im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48640"/>
            <a:ext cx="4754880" cy="11887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14400" y="2476857"/>
            <a:ext cx="3840480" cy="2743200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6A82EB67-FA0E-534E-A363-3CFEF696E75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06D9D509-138D-A54B-9D54-E6A33F427139}"/>
              </a:ext>
            </a:extLst>
          </p:cNvPr>
          <p:cNvSpPr txBox="1">
            <a:spLocks/>
          </p:cNvSpPr>
          <p:nvPr userDrawn="1"/>
        </p:nvSpPr>
        <p:spPr>
          <a:xfrm>
            <a:off x="3988486" y="6427050"/>
            <a:ext cx="1680794" cy="1014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600" b="0" kern="1200" baseline="0" dirty="0">
                <a:solidFill>
                  <a:schemeClr val="bg2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450" indent="-1651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0613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2020 Mercer| </a:t>
            </a:r>
            <a:r>
              <a:rPr lang="en-US" dirty="0" err="1"/>
              <a:t>Mettl</a:t>
            </a:r>
            <a:r>
              <a:rPr lang="en-US" dirty="0"/>
              <a:t>. All rights reserved.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D11D70A-6741-3249-A1C9-8E273E1745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0" y="6236449"/>
            <a:ext cx="1473349" cy="292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542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8FAC19-6BC4-AD4A-BE00-21A7DEC7255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532128"/>
            <a:ext cx="6062472" cy="532587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10CDCE9D-C2CB-B045-B96D-D524F1B9BE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29528" y="1532128"/>
            <a:ext cx="6062472" cy="263347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3868CD08-432D-3444-BBEF-23FF5FCE954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29528" y="4228961"/>
            <a:ext cx="6062472" cy="263347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A3AEA55-29FF-4A48-864C-B08ED1249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560" y="580644"/>
            <a:ext cx="10058400" cy="8229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04F86C26-C470-2749-8507-554E7447FF84}"/>
              </a:ext>
            </a:extLst>
          </p:cNvPr>
          <p:cNvSpPr txBox="1">
            <a:spLocks/>
          </p:cNvSpPr>
          <p:nvPr userDrawn="1"/>
        </p:nvSpPr>
        <p:spPr>
          <a:xfrm>
            <a:off x="4272966" y="6427050"/>
            <a:ext cx="1680794" cy="1014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600" b="0" kern="1200" baseline="0" dirty="0">
                <a:solidFill>
                  <a:schemeClr val="bg2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450" indent="-1651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0613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2020 Mercer| </a:t>
            </a:r>
            <a:r>
              <a:rPr lang="en-US" dirty="0" err="1"/>
              <a:t>Mettl</a:t>
            </a:r>
            <a:r>
              <a:rPr lang="en-US" dirty="0"/>
              <a:t>. All rights reserved.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079310C-FB6C-C248-8F86-7D1E7CCEDD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00" y="6236449"/>
            <a:ext cx="1473349" cy="29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774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3 photos 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BB752E24-3A5D-4749-A8EC-198B081D850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62472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560" y="579120"/>
            <a:ext cx="4224528" cy="8229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0744C217-D375-3249-AF53-DE2ECFBEA7B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29527" y="3467947"/>
            <a:ext cx="6062472" cy="339005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1E2E4A95-3E72-E442-A9FE-7566AE813A8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29527" y="8467"/>
            <a:ext cx="6062472" cy="339005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260AD6ED-0B95-944E-BED1-1A5C153436EA}"/>
              </a:ext>
            </a:extLst>
          </p:cNvPr>
          <p:cNvSpPr txBox="1">
            <a:spLocks/>
          </p:cNvSpPr>
          <p:nvPr userDrawn="1"/>
        </p:nvSpPr>
        <p:spPr>
          <a:xfrm>
            <a:off x="4272966" y="6427050"/>
            <a:ext cx="1680794" cy="1014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600" b="0" kern="1200" baseline="0" dirty="0">
                <a:solidFill>
                  <a:schemeClr val="bg2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450" indent="-1651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0613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2020 Mercer| </a:t>
            </a:r>
            <a:r>
              <a:rPr lang="en-US" dirty="0" err="1"/>
              <a:t>Mettl</a:t>
            </a:r>
            <a:r>
              <a:rPr lang="en-US" dirty="0"/>
              <a:t>. All rights reserved.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8C188EB-758A-E447-BE94-7CA4C5E669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00" y="6236449"/>
            <a:ext cx="1473349" cy="29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21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ntent +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559" y="579120"/>
            <a:ext cx="3176331" cy="8229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4560" y="2487017"/>
            <a:ext cx="2990088" cy="32004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9C079393-64BE-CD41-AD11-8F6C8060DF1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51529" y="3467947"/>
            <a:ext cx="7840470" cy="339005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F666F5D-E866-0E46-9E73-6563A45FE5C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840473" y="16036"/>
            <a:ext cx="4351527" cy="339005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46C13B34-C4A6-DF42-A594-F64EFD08B52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351528" y="16036"/>
            <a:ext cx="3414267" cy="339005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165574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/3 conten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93CC95CE-B462-FF48-BC13-61020C63FB2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789024" y="0"/>
            <a:ext cx="4402976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559" y="579120"/>
            <a:ext cx="6288501" cy="8229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4559" y="1992224"/>
            <a:ext cx="5617317" cy="390057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7F9111E1-0798-7748-B8C0-6434DF575713}"/>
              </a:ext>
            </a:extLst>
          </p:cNvPr>
          <p:cNvSpPr txBox="1">
            <a:spLocks/>
          </p:cNvSpPr>
          <p:nvPr userDrawn="1"/>
        </p:nvSpPr>
        <p:spPr>
          <a:xfrm>
            <a:off x="4272966" y="6427050"/>
            <a:ext cx="1680794" cy="1014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600" b="0" kern="1200" baseline="0" dirty="0">
                <a:solidFill>
                  <a:schemeClr val="bg2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450" indent="-1651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0613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2020 Mercer| </a:t>
            </a:r>
            <a:r>
              <a:rPr lang="en-US" dirty="0" err="1"/>
              <a:t>Mettl</a:t>
            </a:r>
            <a:r>
              <a:rPr lang="en-US" dirty="0"/>
              <a:t>. All rights reserved.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615CC5A-319B-4847-AFC5-6FE562C257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00" y="6236449"/>
            <a:ext cx="1473349" cy="29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606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images + 3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287D5B0A-7554-4946-B4F0-EA3C721BB2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-3" y="3467947"/>
            <a:ext cx="4305300" cy="339005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559" y="579120"/>
            <a:ext cx="3176331" cy="8229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31C1EDA-C624-224A-8E40-A1E929EEBA4B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914400" y="1989566"/>
            <a:ext cx="2697480" cy="914400"/>
          </a:xfrm>
        </p:spPr>
        <p:txBody>
          <a:bodyPr/>
          <a:lstStyle>
            <a:lvl1pPr marL="0" indent="0">
              <a:buNone/>
              <a:defRPr sz="150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29E00E3-84F4-CB42-A4F7-1EEB55537EE4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848600" y="-7620"/>
            <a:ext cx="4343400" cy="3413708"/>
          </a:xfrm>
          <a:solidFill>
            <a:schemeClr val="tx1"/>
          </a:solidFill>
        </p:spPr>
        <p:txBody>
          <a:bodyPr lIns="548640" tIns="182880" rIns="548640" bIns="182880" anchor="ctr"/>
          <a:lstStyle>
            <a:lvl1pPr marL="0" indent="0">
              <a:buNone/>
              <a:defRPr sz="15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1E3BF1CF-4BE6-DB46-BEAD-33BCCABBC7A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51528" y="0"/>
            <a:ext cx="3443732" cy="3406088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81C4E7FE-F876-D44D-9CCD-821F7872403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848600" y="3467947"/>
            <a:ext cx="4343401" cy="339005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1854B376-173E-324E-B420-A2A30EBDC9E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358637" y="3467947"/>
            <a:ext cx="3436623" cy="339005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9C909390-CDAF-F744-B67B-B2D9CAC3E473}"/>
              </a:ext>
            </a:extLst>
          </p:cNvPr>
          <p:cNvSpPr txBox="1">
            <a:spLocks/>
          </p:cNvSpPr>
          <p:nvPr userDrawn="1"/>
        </p:nvSpPr>
        <p:spPr>
          <a:xfrm>
            <a:off x="4272966" y="6427050"/>
            <a:ext cx="1680794" cy="1014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600" b="0" kern="1200" baseline="0" dirty="0">
                <a:solidFill>
                  <a:schemeClr val="bg2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450" indent="-1651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0613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2020 Mercer| </a:t>
            </a:r>
            <a:r>
              <a:rPr lang="en-US" dirty="0" err="1"/>
              <a:t>Mettl</a:t>
            </a:r>
            <a:r>
              <a:rPr lang="en-US" dirty="0"/>
              <a:t>. All rights reserved.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A5ECBB3-54EE-B749-A5C6-76AFF36C16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00" y="6236449"/>
            <a:ext cx="1473349" cy="29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511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24560" y="580644"/>
            <a:ext cx="10058400" cy="822960"/>
          </a:xfrm>
        </p:spPr>
        <p:txBody>
          <a:bodyPr/>
          <a:lstStyle/>
          <a:p>
            <a:r>
              <a:rPr lang="en-US" dirty="0"/>
              <a:t>Click to edit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24560" y="1535113"/>
            <a:ext cx="10353040" cy="4650105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1800"/>
            </a:lvl1pPr>
            <a:lvl2pPr marL="631825" indent="-173038">
              <a:tabLst/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FD5CEC-1E61-F847-A7BD-F2EC5CF573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617788" y="6334907"/>
            <a:ext cx="3200400" cy="124531"/>
          </a:xfrm>
          <a:prstGeom prst="rect">
            <a:avLst/>
          </a:prstGeom>
        </p:spPr>
        <p:txBody>
          <a:bodyPr/>
          <a:lstStyle>
            <a:lvl1pPr>
              <a:defRPr sz="600">
                <a:solidFill>
                  <a:schemeClr val="bg2"/>
                </a:solidFill>
              </a:defRPr>
            </a:lvl1pPr>
          </a:lstStyle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FileNameGoesHere &gt; Insert &gt; Header and Footer &gt; to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2885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- green">
    <p:bg>
      <p:bgPr>
        <a:gradFill>
          <a:gsLst>
            <a:gs pos="30000">
              <a:schemeClr val="accent1"/>
            </a:gs>
            <a:gs pos="100000">
              <a:schemeClr val="accent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23827" y="1550302"/>
            <a:ext cx="10058400" cy="4650105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1800">
                <a:solidFill>
                  <a:schemeClr val="bg1"/>
                </a:solidFill>
              </a:defRPr>
            </a:lvl1pPr>
            <a:lvl2pPr marL="631825" indent="-173038">
              <a:tabLst/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6C8357-3E54-1F4F-BBF5-1396B561A5ED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10944225" y="6305550"/>
            <a:ext cx="333375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>
              <a:lnSpc>
                <a:spcPct val="100000"/>
              </a:lnSpc>
              <a:defRPr sz="11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fld id="{674AE3D8-ADA0-447B-9E8F-F53DD9427628}" type="slidenum">
              <a:rPr lang="en-GB" sz="1000" b="0" i="0" smtClean="0">
                <a:solidFill>
                  <a:schemeClr val="bg1"/>
                </a:solidFill>
                <a:latin typeface="Mute Regular" pitchFamily="2" charset="77"/>
                <a:cs typeface="Calibri" panose="020F0502020204030204" pitchFamily="34" charset="0"/>
              </a:rPr>
              <a:pPr lvl="0"/>
              <a:t>‹#›</a:t>
            </a:fld>
            <a:endParaRPr lang="en-GB" sz="1000" b="0" i="0" dirty="0">
              <a:solidFill>
                <a:schemeClr val="bg1"/>
              </a:solidFill>
              <a:latin typeface="Mute Regular" pitchFamily="2" charset="77"/>
              <a:cs typeface="Calibri" panose="020F0502020204030204" pitchFamily="34" charset="0"/>
            </a:endParaRP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645C2F57-F10D-2E49-BA48-DAA4C0CE0498}"/>
              </a:ext>
            </a:extLst>
          </p:cNvPr>
          <p:cNvSpPr txBox="1">
            <a:spLocks/>
          </p:cNvSpPr>
          <p:nvPr userDrawn="1"/>
        </p:nvSpPr>
        <p:spPr>
          <a:xfrm>
            <a:off x="5255603" y="6427050"/>
            <a:ext cx="1680794" cy="1014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600" b="0" kern="1200" baseline="0" dirty="0">
                <a:solidFill>
                  <a:schemeClr val="bg2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450" indent="-1651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0613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solidFill>
                  <a:schemeClr val="bg1"/>
                </a:solidFill>
              </a:rPr>
              <a:t>Copyright 2020 Mercer| </a:t>
            </a:r>
            <a:r>
              <a:rPr lang="en-US" dirty="0" err="1">
                <a:solidFill>
                  <a:schemeClr val="bg1"/>
                </a:solidFill>
              </a:rPr>
              <a:t>Mettl</a:t>
            </a:r>
            <a:r>
              <a:rPr lang="en-US" dirty="0">
                <a:solidFill>
                  <a:schemeClr val="bg1"/>
                </a:solidFill>
              </a:rPr>
              <a:t>. All rights reserved.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371F826-7284-264A-8B17-1E3C6A79F68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0" y="6236449"/>
            <a:ext cx="1473349" cy="292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097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number - whi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400906" y="1677765"/>
            <a:ext cx="3791094" cy="7009419"/>
          </a:xfrm>
        </p:spPr>
        <p:txBody>
          <a:bodyPr wrap="square" anchor="b" anchorCtr="0">
            <a:spAutoFit/>
          </a:bodyPr>
          <a:lstStyle>
            <a:lvl1pPr marL="0" indent="0">
              <a:buNone/>
              <a:defRPr lang="en-US" sz="50000" b="1" kern="1200" dirty="0" smtClean="0">
                <a:gradFill>
                  <a:gsLst>
                    <a:gs pos="0">
                      <a:srgbClr val="009DE0"/>
                    </a:gs>
                    <a:gs pos="100000">
                      <a:srgbClr val="00AC41"/>
                    </a:gs>
                  </a:gsLst>
                  <a:lin ang="18900000" scaled="0"/>
                </a:gra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23544" y="1533144"/>
            <a:ext cx="4572000" cy="701582"/>
          </a:xfrm>
        </p:spPr>
        <p:txBody>
          <a:bodyPr anchor="t" anchorCtr="0"/>
          <a:lstStyle>
            <a:lvl1pPr>
              <a:defRPr sz="2000" b="1" i="0">
                <a:latin typeface="Mute Light" pitchFamily="2" charset="77"/>
              </a:defRPr>
            </a:lvl1pPr>
          </a:lstStyle>
          <a:p>
            <a:r>
              <a:rPr lang="en-US" dirty="0"/>
              <a:t>Edit section divider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69012AF4-C12F-9C49-92C5-BDD20D1F89E6}"/>
              </a:ext>
            </a:extLst>
          </p:cNvPr>
          <p:cNvSpPr txBox="1">
            <a:spLocks/>
          </p:cNvSpPr>
          <p:nvPr userDrawn="1"/>
        </p:nvSpPr>
        <p:spPr>
          <a:xfrm>
            <a:off x="4272966" y="6427050"/>
            <a:ext cx="1680794" cy="1014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600" b="0" kern="1200" baseline="0" dirty="0">
                <a:solidFill>
                  <a:schemeClr val="bg2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450" indent="-1651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0613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2020 Mercer| </a:t>
            </a:r>
            <a:r>
              <a:rPr lang="en-US" dirty="0" err="1"/>
              <a:t>Mettl</a:t>
            </a:r>
            <a:r>
              <a:rPr lang="en-US" dirty="0"/>
              <a:t>. All rights reserved.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77399C-449B-A24F-B34A-2C7EE91BC8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00" y="6236449"/>
            <a:ext cx="1473349" cy="29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12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r2 short - green">
    <p:bg>
      <p:bgPr>
        <a:gradFill>
          <a:gsLst>
            <a:gs pos="100000">
              <a:schemeClr val="accent2"/>
            </a:gs>
            <a:gs pos="30000">
              <a:schemeClr val="accent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93392"/>
            <a:ext cx="10058400" cy="640080"/>
          </a:xfrm>
        </p:spPr>
        <p:txBody>
          <a:bodyPr/>
          <a:lstStyle>
            <a:lvl1pPr marL="0" indent="0" algn="l">
              <a:buNone/>
              <a:defRPr sz="3900" b="0" i="0">
                <a:solidFill>
                  <a:schemeClr val="bg1"/>
                </a:solidFill>
                <a:latin typeface="Mute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ClientName">
            <a:extLst>
              <a:ext uri="{FF2B5EF4-FFF2-40B4-BE49-F238E27FC236}">
                <a16:creationId xmlns:a16="http://schemas.microsoft.com/office/drawing/2014/main" id="{7D90B850-D089-AA40-8C8E-0EF978151E8F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928114" y="6327775"/>
            <a:ext cx="1645920" cy="18466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Mute Light" pitchFamily="2" charset="77"/>
              </a:rPr>
              <a:t>welcome to brighter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58F6CD80-73D4-6642-BC29-4C7327840116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911352" y="5211295"/>
            <a:ext cx="10061447" cy="46071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  <a:br>
              <a:rPr lang="en-US" dirty="0"/>
            </a:br>
            <a:r>
              <a:rPr lang="en-US" dirty="0"/>
              <a:t>Job title and location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D45BCF03-C05C-4349-A9B7-478943C3275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11352" y="4387406"/>
            <a:ext cx="10061447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Enter Client Name here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886544B7-7E9F-2241-917E-09814E52C916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911352" y="4728214"/>
            <a:ext cx="10061447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827213" algn="l"/>
              </a:tabLst>
              <a:defRPr sz="12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Date	Tab to add summary or subtitle</a:t>
            </a:r>
          </a:p>
        </p:txBody>
      </p:sp>
      <p:sp>
        <p:nvSpPr>
          <p:cNvPr id="16" name="Picture Placeholder 22">
            <a:extLst>
              <a:ext uri="{FF2B5EF4-FFF2-40B4-BE49-F238E27FC236}">
                <a16:creationId xmlns:a16="http://schemas.microsoft.com/office/drawing/2014/main" id="{196E465C-5403-C843-A07D-2304AB6AD6A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936733" y="580535"/>
            <a:ext cx="1637482" cy="219456"/>
          </a:xfrm>
        </p:spPr>
        <p:txBody>
          <a:bodyPr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 placeholder</a:t>
            </a:r>
          </a:p>
        </p:txBody>
      </p:sp>
      <p:sp>
        <p:nvSpPr>
          <p:cNvPr id="17" name="Picture Placeholder 22">
            <a:extLst>
              <a:ext uri="{FF2B5EF4-FFF2-40B4-BE49-F238E27FC236}">
                <a16:creationId xmlns:a16="http://schemas.microsoft.com/office/drawing/2014/main" id="{BF1CCDA0-BD43-9349-BE7E-2B1EAC16ED1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952687" y="580535"/>
            <a:ext cx="1637482" cy="219456"/>
          </a:xfrm>
        </p:spPr>
        <p:txBody>
          <a:bodyPr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 placeholder</a:t>
            </a:r>
          </a:p>
        </p:txBody>
      </p:sp>
      <p:pic>
        <p:nvPicPr>
          <p:cNvPr id="19" name="Picture 18" descr="A close up of a logo&#10;&#10;Description automatically generated">
            <a:extLst>
              <a:ext uri="{FF2B5EF4-FFF2-40B4-BE49-F238E27FC236}">
                <a16:creationId xmlns:a16="http://schemas.microsoft.com/office/drawing/2014/main" id="{B5D224A0-AAD7-2747-980F-9DD550FD95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2186" y="580535"/>
            <a:ext cx="1629040" cy="219456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1538E70D-769E-C244-8F78-ED70CBA6F9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1352" y="2551065"/>
            <a:ext cx="10058400" cy="1913182"/>
          </a:xfrm>
        </p:spPr>
        <p:txBody>
          <a:bodyPr anchor="t" anchorCtr="0"/>
          <a:lstStyle>
            <a:lvl1pPr algn="l">
              <a:lnSpc>
                <a:spcPct val="80000"/>
              </a:lnSpc>
              <a:defRPr sz="1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1F72756-0534-9243-9EBF-47334DE05C6F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096000" y="6332681"/>
            <a:ext cx="3886200" cy="301752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600" b="0" baseline="0" dirty="0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2019 Mercer LLC.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606683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number - green">
    <p:bg>
      <p:bgPr>
        <a:gradFill>
          <a:gsLst>
            <a:gs pos="30000">
              <a:srgbClr val="009DE0"/>
            </a:gs>
            <a:gs pos="100000">
              <a:srgbClr val="00AC4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400906" y="1677765"/>
            <a:ext cx="3791094" cy="7009419"/>
          </a:xfrm>
        </p:spPr>
        <p:txBody>
          <a:bodyPr wrap="square" anchor="b" anchorCtr="0">
            <a:spAutoFit/>
          </a:bodyPr>
          <a:lstStyle>
            <a:lvl1pPr marL="0" indent="0">
              <a:buNone/>
              <a:defRPr lang="en-US" sz="500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3254" y="1547035"/>
            <a:ext cx="4572000" cy="701582"/>
          </a:xfrm>
        </p:spPr>
        <p:txBody>
          <a:bodyPr anchor="t" anchorCtr="0"/>
          <a:lstStyle>
            <a:lvl1pPr>
              <a:defRPr sz="2000" b="1" i="0">
                <a:solidFill>
                  <a:schemeClr val="bg1"/>
                </a:solidFill>
                <a:latin typeface="Mute Light" pitchFamily="2" charset="77"/>
              </a:defRPr>
            </a:lvl1pPr>
          </a:lstStyle>
          <a:p>
            <a:r>
              <a:rPr lang="en-US" dirty="0"/>
              <a:t>Edit section divider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42622A5-B909-0543-88CF-B99D37A79321}"/>
              </a:ext>
            </a:extLst>
          </p:cNvPr>
          <p:cNvSpPr txBox="1">
            <a:spLocks/>
          </p:cNvSpPr>
          <p:nvPr userDrawn="1"/>
        </p:nvSpPr>
        <p:spPr>
          <a:xfrm>
            <a:off x="5255603" y="6427050"/>
            <a:ext cx="1680794" cy="1014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600" b="0" kern="1200" baseline="0" dirty="0">
                <a:solidFill>
                  <a:schemeClr val="bg2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450" indent="-1651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0613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solidFill>
                  <a:schemeClr val="bg1"/>
                </a:solidFill>
              </a:rPr>
              <a:t>Copyright 2020 Mercer| </a:t>
            </a:r>
            <a:r>
              <a:rPr lang="en-US" dirty="0" err="1">
                <a:solidFill>
                  <a:schemeClr val="bg1"/>
                </a:solidFill>
              </a:rPr>
              <a:t>Mettl</a:t>
            </a:r>
            <a:r>
              <a:rPr lang="en-US" dirty="0">
                <a:solidFill>
                  <a:schemeClr val="bg1"/>
                </a:solidFill>
              </a:rPr>
              <a:t>. All rights reserved.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22B31A-8C29-1F4D-BACF-33BA702FF5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0" y="6236449"/>
            <a:ext cx="1473349" cy="292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092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copy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06C469C-2E97-4043-9337-5BDF0C6190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617788" y="6334907"/>
            <a:ext cx="3200400" cy="124531"/>
          </a:xfrm>
          <a:prstGeom prst="rect">
            <a:avLst/>
          </a:prstGeom>
        </p:spPr>
        <p:txBody>
          <a:bodyPr/>
          <a:lstStyle>
            <a:lvl1pPr>
              <a:defRPr sz="600">
                <a:solidFill>
                  <a:schemeClr val="bg2"/>
                </a:solidFill>
              </a:defRPr>
            </a:lvl1pPr>
          </a:lstStyle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FileNameGoesHere &gt; Insert &gt; Header and Footer &gt; to change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EDBD5E-67FB-F444-9189-C1F160D7CD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23544" y="580644"/>
            <a:ext cx="6858000" cy="3810000"/>
          </a:xfrm>
        </p:spPr>
        <p:txBody>
          <a:bodyPr/>
          <a:lstStyle>
            <a:lvl1pPr>
              <a:lnSpc>
                <a:spcPts val="4000"/>
              </a:lnSpc>
              <a:defRPr sz="4000" b="1" i="0">
                <a:latin typeface="Grifo S" panose="02050503090505060204" pitchFamily="18" charset="77"/>
              </a:defRPr>
            </a:lvl1pPr>
            <a:lvl2pPr>
              <a:defRPr b="1" i="0">
                <a:latin typeface="Grifo S" panose="02050503090505060204" pitchFamily="18" charset="77"/>
              </a:defRPr>
            </a:lvl2pPr>
            <a:lvl3pPr>
              <a:defRPr b="1" i="0">
                <a:latin typeface="Grifo S" panose="02050503090505060204" pitchFamily="18" charset="77"/>
              </a:defRPr>
            </a:lvl3pPr>
            <a:lvl4pPr>
              <a:defRPr b="1" i="0">
                <a:latin typeface="Grifo S" panose="02050503090505060204" pitchFamily="18" charset="77"/>
              </a:defRPr>
            </a:lvl4pPr>
            <a:lvl5pPr>
              <a:defRPr b="1" i="0">
                <a:latin typeface="Grifo S" panose="02050503090505060204" pitchFamily="18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3918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copy - white +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06C469C-2E97-4043-9337-5BDF0C6190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617788" y="6334907"/>
            <a:ext cx="3200400" cy="124531"/>
          </a:xfrm>
          <a:prstGeom prst="rect">
            <a:avLst/>
          </a:prstGeom>
        </p:spPr>
        <p:txBody>
          <a:bodyPr/>
          <a:lstStyle>
            <a:lvl1pPr>
              <a:defRPr sz="600">
                <a:solidFill>
                  <a:schemeClr val="bg2"/>
                </a:solidFill>
              </a:defRPr>
            </a:lvl1pPr>
          </a:lstStyle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FileNameGoesHere &gt; Insert &gt; Header and Footer &gt; to change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EDBD5E-67FB-F444-9189-C1F160D7CD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23544" y="580644"/>
            <a:ext cx="6858000" cy="3810000"/>
          </a:xfrm>
        </p:spPr>
        <p:txBody>
          <a:bodyPr/>
          <a:lstStyle>
            <a:lvl1pPr>
              <a:lnSpc>
                <a:spcPts val="4000"/>
              </a:lnSpc>
              <a:defRPr sz="4000" b="1" i="0">
                <a:gradFill>
                  <a:gsLst>
                    <a:gs pos="30000">
                      <a:srgbClr val="009DE0"/>
                    </a:gs>
                    <a:gs pos="100000">
                      <a:srgbClr val="00AC41"/>
                    </a:gs>
                  </a:gsLst>
                  <a:lin ang="18900000" scaled="1"/>
                </a:gradFill>
                <a:latin typeface="Grifo S" panose="02050503090505060204" pitchFamily="18" charset="77"/>
              </a:defRPr>
            </a:lvl1pPr>
            <a:lvl2pPr>
              <a:defRPr b="1" i="0">
                <a:latin typeface="Grifo S" panose="02050503090505060204" pitchFamily="18" charset="77"/>
              </a:defRPr>
            </a:lvl2pPr>
            <a:lvl3pPr>
              <a:defRPr b="1" i="0">
                <a:latin typeface="Grifo S" panose="02050503090505060204" pitchFamily="18" charset="77"/>
              </a:defRPr>
            </a:lvl3pPr>
            <a:lvl4pPr>
              <a:defRPr b="1" i="0">
                <a:latin typeface="Grifo S" panose="02050503090505060204" pitchFamily="18" charset="77"/>
              </a:defRPr>
            </a:lvl4pPr>
            <a:lvl5pPr>
              <a:defRPr b="1" i="0">
                <a:latin typeface="Grifo S" panose="02050503090505060204" pitchFamily="18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8068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copy - daark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20429BC-1E4B-FA47-BB28-DF9A157E25C6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10944225" y="6305550"/>
            <a:ext cx="333375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>
              <a:lnSpc>
                <a:spcPct val="100000"/>
              </a:lnSpc>
              <a:defRPr sz="11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fld id="{674AE3D8-ADA0-447B-9E8F-F53DD9427628}" type="slidenum">
              <a:rPr lang="en-GB" sz="1000" b="0" i="0" smtClean="0">
                <a:solidFill>
                  <a:schemeClr val="bg1"/>
                </a:solidFill>
                <a:latin typeface="Mute Regular" pitchFamily="2" charset="77"/>
                <a:cs typeface="Calibri" panose="020F0502020204030204" pitchFamily="34" charset="0"/>
              </a:rPr>
              <a:pPr lvl="0"/>
              <a:t>‹#›</a:t>
            </a:fld>
            <a:endParaRPr lang="en-GB" sz="1000" b="0" i="0" dirty="0">
              <a:solidFill>
                <a:schemeClr val="bg1"/>
              </a:solidFill>
              <a:latin typeface="Mute Regular" pitchFamily="2" charset="77"/>
              <a:cs typeface="Calibri" panose="020F0502020204030204" pitchFamily="34" charset="0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5842C49A-5611-0D4A-A3B8-5D889713D2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23544" y="580644"/>
            <a:ext cx="6858000" cy="3810000"/>
          </a:xfrm>
        </p:spPr>
        <p:txBody>
          <a:bodyPr/>
          <a:lstStyle>
            <a:lvl1pPr>
              <a:lnSpc>
                <a:spcPts val="4000"/>
              </a:lnSpc>
              <a:defRPr sz="4000" b="1" i="0">
                <a:solidFill>
                  <a:schemeClr val="bg1"/>
                </a:solidFill>
                <a:latin typeface="Grifo S" panose="02050503090505060204" pitchFamily="18" charset="77"/>
              </a:defRPr>
            </a:lvl1pPr>
            <a:lvl2pPr>
              <a:defRPr b="1" i="0">
                <a:latin typeface="Grifo S" panose="02050503090505060204" pitchFamily="18" charset="77"/>
              </a:defRPr>
            </a:lvl2pPr>
            <a:lvl3pPr>
              <a:defRPr b="1" i="0">
                <a:latin typeface="Grifo S" panose="02050503090505060204" pitchFamily="18" charset="77"/>
              </a:defRPr>
            </a:lvl3pPr>
            <a:lvl4pPr>
              <a:defRPr b="1" i="0">
                <a:latin typeface="Grifo S" panose="02050503090505060204" pitchFamily="18" charset="77"/>
              </a:defRPr>
            </a:lvl4pPr>
            <a:lvl5pPr>
              <a:defRPr b="1" i="0">
                <a:latin typeface="Grifo S" panose="02050503090505060204" pitchFamily="18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9F56AE5-8D6D-BE4D-97E3-7E828AAED647}"/>
              </a:ext>
            </a:extLst>
          </p:cNvPr>
          <p:cNvSpPr txBox="1">
            <a:spLocks/>
          </p:cNvSpPr>
          <p:nvPr userDrawn="1"/>
        </p:nvSpPr>
        <p:spPr>
          <a:xfrm>
            <a:off x="5255603" y="6427050"/>
            <a:ext cx="1680794" cy="1014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600" b="0" kern="1200" baseline="0" dirty="0">
                <a:solidFill>
                  <a:schemeClr val="bg2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450" indent="-1651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0613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solidFill>
                  <a:schemeClr val="bg1"/>
                </a:solidFill>
              </a:rPr>
              <a:t>Copyright 2020 Mercer| </a:t>
            </a:r>
            <a:r>
              <a:rPr lang="en-US" dirty="0" err="1">
                <a:solidFill>
                  <a:schemeClr val="bg1"/>
                </a:solidFill>
              </a:rPr>
              <a:t>Mettl</a:t>
            </a:r>
            <a:r>
              <a:rPr lang="en-US" dirty="0">
                <a:solidFill>
                  <a:schemeClr val="bg1"/>
                </a:solidFill>
              </a:rPr>
              <a:t>. All rights reserved.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90A570-6ADB-A44E-86E9-925070CE94B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0" y="6236449"/>
            <a:ext cx="1473349" cy="292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1221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ig copy - daark blue + Gradi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20429BC-1E4B-FA47-BB28-DF9A157E25C6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10944225" y="6305550"/>
            <a:ext cx="333375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>
              <a:lnSpc>
                <a:spcPct val="100000"/>
              </a:lnSpc>
              <a:defRPr sz="11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fld id="{674AE3D8-ADA0-447B-9E8F-F53DD9427628}" type="slidenum">
              <a:rPr lang="en-GB" sz="1000" b="0" i="0" smtClean="0">
                <a:solidFill>
                  <a:schemeClr val="bg1"/>
                </a:solidFill>
                <a:latin typeface="Mute Regular" pitchFamily="2" charset="77"/>
                <a:cs typeface="Calibri" panose="020F0502020204030204" pitchFamily="34" charset="0"/>
              </a:rPr>
              <a:pPr lvl="0"/>
              <a:t>‹#›</a:t>
            </a:fld>
            <a:endParaRPr lang="en-GB" sz="1000" b="0" i="0" dirty="0">
              <a:solidFill>
                <a:schemeClr val="bg1"/>
              </a:solidFill>
              <a:latin typeface="Mute Regular" pitchFamily="2" charset="77"/>
              <a:cs typeface="Calibri" panose="020F0502020204030204" pitchFamily="34" charset="0"/>
            </a:endParaRP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5842C49A-5611-0D4A-A3B8-5D889713D2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23544" y="580644"/>
            <a:ext cx="6858000" cy="3810000"/>
          </a:xfrm>
        </p:spPr>
        <p:txBody>
          <a:bodyPr/>
          <a:lstStyle>
            <a:lvl1pPr>
              <a:lnSpc>
                <a:spcPts val="4000"/>
              </a:lnSpc>
              <a:defRPr sz="4000" b="1" i="0">
                <a:gradFill>
                  <a:gsLst>
                    <a:gs pos="30000">
                      <a:srgbClr val="009DE0"/>
                    </a:gs>
                    <a:gs pos="100000">
                      <a:srgbClr val="00AC41"/>
                    </a:gs>
                  </a:gsLst>
                  <a:lin ang="18900000" scaled="1"/>
                </a:gradFill>
                <a:latin typeface="Grifo S" panose="02050503090505060204" pitchFamily="18" charset="77"/>
              </a:defRPr>
            </a:lvl1pPr>
            <a:lvl2pPr>
              <a:defRPr b="1" i="0">
                <a:latin typeface="Grifo S" panose="02050503090505060204" pitchFamily="18" charset="77"/>
              </a:defRPr>
            </a:lvl2pPr>
            <a:lvl3pPr>
              <a:defRPr b="1" i="0">
                <a:latin typeface="Grifo S" panose="02050503090505060204" pitchFamily="18" charset="77"/>
              </a:defRPr>
            </a:lvl3pPr>
            <a:lvl4pPr>
              <a:defRPr b="1" i="0">
                <a:latin typeface="Grifo S" panose="02050503090505060204" pitchFamily="18" charset="77"/>
              </a:defRPr>
            </a:lvl4pPr>
            <a:lvl5pPr>
              <a:defRPr b="1" i="0">
                <a:latin typeface="Grifo S" panose="02050503090505060204" pitchFamily="18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FC96C925-EB0B-8D46-BD6A-D6BE796DB087}"/>
              </a:ext>
            </a:extLst>
          </p:cNvPr>
          <p:cNvSpPr txBox="1">
            <a:spLocks/>
          </p:cNvSpPr>
          <p:nvPr userDrawn="1"/>
        </p:nvSpPr>
        <p:spPr>
          <a:xfrm>
            <a:off x="5255603" y="6427050"/>
            <a:ext cx="1680794" cy="1014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600" b="0" kern="1200" baseline="0" dirty="0">
                <a:solidFill>
                  <a:schemeClr val="bg2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450" indent="-1651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0613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solidFill>
                  <a:schemeClr val="bg1"/>
                </a:solidFill>
              </a:rPr>
              <a:t>Copyright 2020 Mercer| </a:t>
            </a:r>
            <a:r>
              <a:rPr lang="en-US" dirty="0" err="1">
                <a:solidFill>
                  <a:schemeClr val="bg1"/>
                </a:solidFill>
              </a:rPr>
              <a:t>Mettl</a:t>
            </a:r>
            <a:r>
              <a:rPr lang="en-US" dirty="0">
                <a:solidFill>
                  <a:schemeClr val="bg1"/>
                </a:solidFill>
              </a:rPr>
              <a:t>. All rights reserved.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69482D4-BDAA-FE4E-8BA5-0D71209957D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0" y="6236449"/>
            <a:ext cx="1473349" cy="292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5919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06C469C-2E97-4043-9337-5BDF0C6190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617788" y="6334907"/>
            <a:ext cx="3200400" cy="124531"/>
          </a:xfrm>
          <a:prstGeom prst="rect">
            <a:avLst/>
          </a:prstGeom>
        </p:spPr>
        <p:txBody>
          <a:bodyPr/>
          <a:lstStyle>
            <a:lvl1pPr>
              <a:defRPr sz="600"/>
            </a:lvl1pPr>
          </a:lstStyle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FileNameGoesHere &gt; Insert &gt; Header and Footer &gt; to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0287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76D5BA6-B2FF-1540-A172-4EC60B0B9C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617788" y="6334907"/>
            <a:ext cx="3200400" cy="124531"/>
          </a:xfrm>
          <a:prstGeom prst="rect">
            <a:avLst/>
          </a:prstGeom>
        </p:spPr>
        <p:txBody>
          <a:bodyPr/>
          <a:lstStyle>
            <a:lvl1pPr>
              <a:defRPr sz="600">
                <a:solidFill>
                  <a:schemeClr val="bg1"/>
                </a:solidFill>
              </a:defRPr>
            </a:lvl1pPr>
          </a:lstStyle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FileNameGoesHere &gt; Insert &gt; Header and Footer &gt; to change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0429BC-1E4B-FA47-BB28-DF9A157E25C6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10944225" y="6305550"/>
            <a:ext cx="333375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>
              <a:lnSpc>
                <a:spcPct val="100000"/>
              </a:lnSpc>
              <a:defRPr sz="11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fld id="{674AE3D8-ADA0-447B-9E8F-F53DD9427628}" type="slidenum">
              <a:rPr lang="en-GB" sz="1000" b="0" i="0" smtClean="0">
                <a:solidFill>
                  <a:schemeClr val="bg1"/>
                </a:solidFill>
                <a:latin typeface="Mute Regular" pitchFamily="2" charset="77"/>
                <a:cs typeface="Calibri" panose="020F0502020204030204" pitchFamily="34" charset="0"/>
              </a:rPr>
              <a:pPr lvl="0"/>
              <a:t>‹#›</a:t>
            </a:fld>
            <a:endParaRPr lang="en-GB" sz="1000" b="0" i="0" dirty="0">
              <a:solidFill>
                <a:schemeClr val="bg1"/>
              </a:solidFill>
              <a:latin typeface="Mute Regular" pitchFamily="2" charset="77"/>
              <a:cs typeface="Calibri" panose="020F0502020204030204" pitchFamily="34" charset="0"/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52005F91-7EDE-7341-9CE9-D4F218198F6E}"/>
              </a:ext>
            </a:extLst>
          </p:cNvPr>
          <p:cNvSpPr txBox="1">
            <a:spLocks/>
          </p:cNvSpPr>
          <p:nvPr userDrawn="1"/>
        </p:nvSpPr>
        <p:spPr>
          <a:xfrm>
            <a:off x="5255603" y="6427050"/>
            <a:ext cx="1680794" cy="1014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600" b="0" kern="1200" baseline="0" dirty="0">
                <a:solidFill>
                  <a:schemeClr val="bg2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450" indent="-1651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0613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solidFill>
                  <a:schemeClr val="bg1"/>
                </a:solidFill>
              </a:rPr>
              <a:t>Copyright 2020 Mercer| </a:t>
            </a:r>
            <a:r>
              <a:rPr lang="en-US" dirty="0" err="1">
                <a:solidFill>
                  <a:schemeClr val="bg1"/>
                </a:solidFill>
              </a:rPr>
              <a:t>Mettl</a:t>
            </a:r>
            <a:r>
              <a:rPr lang="en-US" dirty="0">
                <a:solidFill>
                  <a:schemeClr val="bg1"/>
                </a:solidFill>
              </a:rPr>
              <a:t>. All rights reserved.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8669D9C-109E-804D-A6FB-118156E18E9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0" y="6236449"/>
            <a:ext cx="1473349" cy="292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7800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dark blu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76D5BA6-B2FF-1540-A172-4EC60B0B9C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617788" y="6334907"/>
            <a:ext cx="3200400" cy="124531"/>
          </a:xfrm>
          <a:prstGeom prst="rect">
            <a:avLst/>
          </a:prstGeom>
        </p:spPr>
        <p:txBody>
          <a:bodyPr/>
          <a:lstStyle>
            <a:lvl1pPr>
              <a:defRPr sz="600">
                <a:solidFill>
                  <a:schemeClr val="bg1"/>
                </a:solidFill>
              </a:defRPr>
            </a:lvl1pPr>
          </a:lstStyle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FileNameGoesHere &gt; Insert &gt; Header and Footer &gt; to change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0429BC-1E4B-FA47-BB28-DF9A157E25C6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10944225" y="6305550"/>
            <a:ext cx="333375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>
              <a:lnSpc>
                <a:spcPct val="100000"/>
              </a:lnSpc>
              <a:defRPr sz="11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fld id="{674AE3D8-ADA0-447B-9E8F-F53DD9427628}" type="slidenum">
              <a:rPr lang="en-GB" sz="1000" b="0" i="0" smtClean="0">
                <a:solidFill>
                  <a:schemeClr val="bg1"/>
                </a:solidFill>
                <a:latin typeface="Mute Regular" pitchFamily="2" charset="77"/>
                <a:cs typeface="Calibri" panose="020F0502020204030204" pitchFamily="34" charset="0"/>
              </a:rPr>
              <a:pPr lvl="0"/>
              <a:t>‹#›</a:t>
            </a:fld>
            <a:endParaRPr lang="en-GB" sz="1000" b="0" i="0" dirty="0">
              <a:solidFill>
                <a:schemeClr val="bg1"/>
              </a:solidFill>
              <a:latin typeface="Mute Regular" pitchFamily="2" charset="77"/>
              <a:cs typeface="Calibri" panose="020F0502020204030204" pitchFamily="34" charset="0"/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9DEC2C7-73F2-DE47-8D3F-C62DE8746C16}"/>
              </a:ext>
            </a:extLst>
          </p:cNvPr>
          <p:cNvSpPr txBox="1">
            <a:spLocks/>
          </p:cNvSpPr>
          <p:nvPr userDrawn="1"/>
        </p:nvSpPr>
        <p:spPr>
          <a:xfrm>
            <a:off x="5255603" y="6427050"/>
            <a:ext cx="1680794" cy="1014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600" b="0" kern="1200" baseline="0" dirty="0">
                <a:solidFill>
                  <a:schemeClr val="bg2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450" indent="-1651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0613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solidFill>
                  <a:schemeClr val="bg1"/>
                </a:solidFill>
              </a:rPr>
              <a:t>Copyright 2020 Mercer| </a:t>
            </a:r>
            <a:r>
              <a:rPr lang="en-US" dirty="0" err="1">
                <a:solidFill>
                  <a:schemeClr val="bg1"/>
                </a:solidFill>
              </a:rPr>
              <a:t>Mettl</a:t>
            </a:r>
            <a:r>
              <a:rPr lang="en-US" dirty="0">
                <a:solidFill>
                  <a:schemeClr val="bg1"/>
                </a:solidFill>
              </a:rPr>
              <a:t>. All rights reserved.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FA75F3A-50E1-1045-8786-ACA97C9C939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0" y="6236449"/>
            <a:ext cx="1473349" cy="292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8476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green">
    <p:bg>
      <p:bgPr>
        <a:gradFill>
          <a:gsLst>
            <a:gs pos="30000">
              <a:srgbClr val="009DE0"/>
            </a:gs>
            <a:gs pos="100000">
              <a:srgbClr val="00AC4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76D5BA6-B2FF-1540-A172-4EC60B0B9C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617788" y="6334907"/>
            <a:ext cx="3200400" cy="124531"/>
          </a:xfrm>
          <a:prstGeom prst="rect">
            <a:avLst/>
          </a:prstGeom>
        </p:spPr>
        <p:txBody>
          <a:bodyPr/>
          <a:lstStyle>
            <a:lvl1pPr>
              <a:defRPr sz="600">
                <a:solidFill>
                  <a:schemeClr val="bg1"/>
                </a:solidFill>
              </a:defRPr>
            </a:lvl1pPr>
          </a:lstStyle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FileNameGoesHere &gt; Insert &gt; Header and Footer &gt; to change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0429BC-1E4B-FA47-BB28-DF9A157E25C6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10944225" y="6305550"/>
            <a:ext cx="333375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>
              <a:lnSpc>
                <a:spcPct val="100000"/>
              </a:lnSpc>
              <a:defRPr sz="11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fld id="{674AE3D8-ADA0-447B-9E8F-F53DD9427628}" type="slidenum">
              <a:rPr lang="en-GB" sz="1000" b="0" i="0" smtClean="0">
                <a:solidFill>
                  <a:schemeClr val="bg1"/>
                </a:solidFill>
                <a:latin typeface="Mute Regular" pitchFamily="2" charset="77"/>
                <a:cs typeface="Calibri" panose="020F0502020204030204" pitchFamily="34" charset="0"/>
              </a:rPr>
              <a:pPr lvl="0"/>
              <a:t>‹#›</a:t>
            </a:fld>
            <a:endParaRPr lang="en-GB" sz="1000" b="0" i="0" dirty="0">
              <a:solidFill>
                <a:schemeClr val="bg1"/>
              </a:solidFill>
              <a:latin typeface="Mute Regular" pitchFamily="2" charset="77"/>
              <a:cs typeface="Calibri" panose="020F0502020204030204" pitchFamily="34" charset="0"/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0FDD3B4E-C747-A742-8BE9-02DF24CEE86C}"/>
              </a:ext>
            </a:extLst>
          </p:cNvPr>
          <p:cNvSpPr txBox="1">
            <a:spLocks/>
          </p:cNvSpPr>
          <p:nvPr userDrawn="1"/>
        </p:nvSpPr>
        <p:spPr>
          <a:xfrm>
            <a:off x="5255603" y="6427050"/>
            <a:ext cx="1680794" cy="1014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600" b="0" kern="1200" baseline="0" dirty="0">
                <a:solidFill>
                  <a:schemeClr val="bg2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450" indent="-1651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0613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>
                <a:solidFill>
                  <a:schemeClr val="bg1"/>
                </a:solidFill>
              </a:rPr>
              <a:t>Copyright 2020 Mercer| </a:t>
            </a:r>
            <a:r>
              <a:rPr lang="en-US" dirty="0" err="1">
                <a:solidFill>
                  <a:schemeClr val="bg1"/>
                </a:solidFill>
              </a:rPr>
              <a:t>Mettl</a:t>
            </a:r>
            <a:r>
              <a:rPr lang="en-US" dirty="0">
                <a:solidFill>
                  <a:schemeClr val="bg1"/>
                </a:solidFill>
              </a:rPr>
              <a:t>. All rights reserved.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E4C1EEA-5075-A74C-90C3-148C1F63B4A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0" y="6236449"/>
            <a:ext cx="1473349" cy="292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9158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r2 long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D1D2D96-C1AB-244C-8D50-03A8FF3054ED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911352" y="5713858"/>
            <a:ext cx="10061447" cy="46071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  <a:p>
            <a:pPr lvl="0"/>
            <a:r>
              <a:rPr lang="en-US" dirty="0"/>
              <a:t>Job title and location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676697ED-EEF7-9A49-B746-2CF4301ACEE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11352" y="5036611"/>
            <a:ext cx="10061447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Enter Client Name here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A9908310-3C4D-9940-88B8-58B42241D8DF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911352" y="5317037"/>
            <a:ext cx="10061447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827213" algn="l"/>
              </a:tabLst>
              <a:defRPr sz="1200" b="0" i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Date	Tab to add summary or subtitle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92803" y="2038972"/>
            <a:ext cx="10058400" cy="2926080"/>
          </a:xfrm>
        </p:spPr>
        <p:txBody>
          <a:bodyPr anchor="t" anchorCtr="0"/>
          <a:lstStyle>
            <a:lvl1pPr algn="l">
              <a:lnSpc>
                <a:spcPct val="80000"/>
              </a:lnSpc>
              <a:defRPr sz="11500">
                <a:gradFill>
                  <a:gsLst>
                    <a:gs pos="100000">
                      <a:schemeClr val="accent1"/>
                    </a:gs>
                    <a:gs pos="0">
                      <a:schemeClr val="accent2"/>
                    </a:gs>
                  </a:gsLst>
                  <a:lin ang="7200000" scaled="0"/>
                </a:gra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529733"/>
            <a:ext cx="10058400" cy="365760"/>
          </a:xfrm>
        </p:spPr>
        <p:txBody>
          <a:bodyPr/>
          <a:lstStyle>
            <a:lvl1pPr marL="0" indent="0" algn="l">
              <a:buNone/>
              <a:defRPr sz="3450" b="0" i="0">
                <a:solidFill>
                  <a:schemeClr val="accent1"/>
                </a:solidFill>
                <a:latin typeface="Mute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ClientName">
            <a:extLst>
              <a:ext uri="{FF2B5EF4-FFF2-40B4-BE49-F238E27FC236}">
                <a16:creationId xmlns:a16="http://schemas.microsoft.com/office/drawing/2014/main" id="{85D08C40-982C-F14C-AEA1-66ABA90750E0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928114" y="6327775"/>
            <a:ext cx="1645920" cy="18466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Mute Light" pitchFamily="2" charset="77"/>
              </a:rPr>
              <a:t>welcome to brighter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05B9032-EC18-544C-9F66-B748032BE95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0779" y="580535"/>
            <a:ext cx="1637482" cy="219456"/>
          </a:xfrm>
          <a:prstGeom prst="rect">
            <a:avLst/>
          </a:prstGeom>
        </p:spPr>
      </p:pic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87C422A-3D76-6347-AC8A-EA1E5092ABF6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096000" y="6332681"/>
            <a:ext cx="3886200" cy="301752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600" b="0" baseline="0" dirty="0">
                <a:solidFill>
                  <a:schemeClr val="bg2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2019 Mercer LLC.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68745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560" y="580644"/>
            <a:ext cx="10058400" cy="8229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5962"/>
            <a:ext cx="10058400" cy="41484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DCFB46-379B-5247-8CA3-72B87FA198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617788" y="6334907"/>
            <a:ext cx="3200400" cy="124531"/>
          </a:xfrm>
          <a:prstGeom prst="rect">
            <a:avLst/>
          </a:prstGeom>
        </p:spPr>
        <p:txBody>
          <a:bodyPr/>
          <a:lstStyle>
            <a:lvl1pPr>
              <a:defRPr sz="600">
                <a:solidFill>
                  <a:schemeClr val="bg2"/>
                </a:solidFill>
              </a:defRPr>
            </a:lvl1pPr>
          </a:lstStyle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FileNameGoesHere &gt; Insert &gt; Header and Footer &gt; to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996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r2 long - green">
    <p:bg>
      <p:bgPr>
        <a:gradFill>
          <a:gsLst>
            <a:gs pos="100000">
              <a:schemeClr val="accent2"/>
            </a:gs>
            <a:gs pos="30000">
              <a:schemeClr val="accent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lientName">
            <a:extLst>
              <a:ext uri="{FF2B5EF4-FFF2-40B4-BE49-F238E27FC236}">
                <a16:creationId xmlns:a16="http://schemas.microsoft.com/office/drawing/2014/main" id="{89B21BD2-28D2-D04F-98B8-4A981CC04802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928114" y="6327775"/>
            <a:ext cx="1645920" cy="18466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Mute Light" pitchFamily="2" charset="77"/>
              </a:rPr>
              <a:t>welcome to brighter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CE56D760-E2F3-BF42-9923-538729FAEE84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911352" y="5713858"/>
            <a:ext cx="10061447" cy="46071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  <a:p>
            <a:pPr lvl="0"/>
            <a:r>
              <a:rPr lang="en-US" dirty="0"/>
              <a:t>Job title and location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D1C2B7B0-45A0-9647-AE87-1FE3F075EB3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11352" y="5036611"/>
            <a:ext cx="10061447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Enter Client Name here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3C0E1382-DD1B-744C-8C11-B4A356814EC8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911352" y="5317037"/>
            <a:ext cx="10061447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827213" algn="l"/>
              </a:tabLst>
              <a:defRPr sz="12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Date	Tab to add summary or subtitle</a:t>
            </a:r>
          </a:p>
        </p:txBody>
      </p:sp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D6A928D7-E5C0-674A-B3E1-597173E53A0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2186" y="580535"/>
            <a:ext cx="1629040" cy="219456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9BD087AA-1C55-1C44-8AEB-051011B531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2803" y="2038972"/>
            <a:ext cx="10058400" cy="2926080"/>
          </a:xfrm>
        </p:spPr>
        <p:txBody>
          <a:bodyPr anchor="t" anchorCtr="0"/>
          <a:lstStyle>
            <a:lvl1pPr algn="l">
              <a:lnSpc>
                <a:spcPct val="80000"/>
              </a:lnSpc>
              <a:defRPr sz="11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3052052B-27A3-054A-823E-7D165BBA93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529733"/>
            <a:ext cx="10058400" cy="365760"/>
          </a:xfrm>
        </p:spPr>
        <p:txBody>
          <a:bodyPr/>
          <a:lstStyle>
            <a:lvl1pPr marL="0" indent="0" algn="l">
              <a:buNone/>
              <a:defRPr sz="3450" b="0" i="0">
                <a:solidFill>
                  <a:schemeClr val="bg1"/>
                </a:solidFill>
                <a:latin typeface="Mute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062F584-32F2-A545-B0FC-83DFB542E982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096000" y="6332681"/>
            <a:ext cx="3886200" cy="301752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600" b="0" baseline="0" dirty="0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2019 Mercer LLC.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6764143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r1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E5E59ED-EB90-DC44-B9CB-380CAEBCA68B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911352" y="5713858"/>
            <a:ext cx="10061447" cy="46071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  <a:p>
            <a:pPr lvl="0"/>
            <a:r>
              <a:rPr lang="en-US" dirty="0"/>
              <a:t>Job title and location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5C1B4D6-737D-5741-8A85-001CD112B34B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911352" y="5036611"/>
            <a:ext cx="10061447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Enter Client Name here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3C26C5A0-1244-524C-A759-E43FA15AF6C4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911352" y="5317037"/>
            <a:ext cx="10061447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827213" algn="l"/>
              </a:tabLst>
              <a:defRPr sz="1200" b="0" i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Date	Tab to add summary or subtitle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92455" y="1770380"/>
            <a:ext cx="10058400" cy="3090083"/>
          </a:xfrm>
        </p:spPr>
        <p:txBody>
          <a:bodyPr anchor="t" anchorCtr="0"/>
          <a:lstStyle>
            <a:lvl1pPr algn="l">
              <a:lnSpc>
                <a:spcPct val="80000"/>
              </a:lnSpc>
              <a:defRPr sz="9000">
                <a:gradFill>
                  <a:gsLst>
                    <a:gs pos="100000">
                      <a:schemeClr val="accent1"/>
                    </a:gs>
                    <a:gs pos="0">
                      <a:schemeClr val="accent2"/>
                    </a:gs>
                  </a:gsLst>
                  <a:lin ang="7200000" scaled="0"/>
                </a:gra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536192"/>
            <a:ext cx="10058400" cy="365760"/>
          </a:xfrm>
        </p:spPr>
        <p:txBody>
          <a:bodyPr/>
          <a:lstStyle>
            <a:lvl1pPr marL="0" indent="0" algn="l">
              <a:buNone/>
              <a:defRPr sz="1350" b="0" i="0">
                <a:solidFill>
                  <a:schemeClr val="accent1"/>
                </a:solidFill>
                <a:latin typeface="Mute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ClientName">
            <a:extLst>
              <a:ext uri="{FF2B5EF4-FFF2-40B4-BE49-F238E27FC236}">
                <a16:creationId xmlns:a16="http://schemas.microsoft.com/office/drawing/2014/main" id="{252E8701-BAF1-BC44-87CB-9871C9CA58ED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928114" y="6327775"/>
            <a:ext cx="1645920" cy="18466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Mute Light" pitchFamily="2" charset="77"/>
              </a:rPr>
              <a:t>welcome to brighter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63AACC6-72A2-624F-AA72-E52426736DC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92455" y="336225"/>
            <a:ext cx="3496325" cy="693143"/>
          </a:xfrm>
          <a:prstGeom prst="rect">
            <a:avLst/>
          </a:prstGeom>
        </p:spPr>
      </p:pic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C393A2A-080B-684C-BCB2-6D9C09A3FF78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096000" y="6332681"/>
            <a:ext cx="3886200" cy="301752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600" b="0" baseline="0" dirty="0">
                <a:solidFill>
                  <a:schemeClr val="bg2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2019 Mercer LLC.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61002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r1 - green">
    <p:bg>
      <p:bgPr>
        <a:gradFill>
          <a:gsLst>
            <a:gs pos="100000">
              <a:schemeClr val="accent2"/>
            </a:gs>
            <a:gs pos="30000">
              <a:schemeClr val="accent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ientName">
            <a:extLst>
              <a:ext uri="{FF2B5EF4-FFF2-40B4-BE49-F238E27FC236}">
                <a16:creationId xmlns:a16="http://schemas.microsoft.com/office/drawing/2014/main" id="{1F2F6428-78CF-4A42-BC48-A766E6AC257B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928114" y="6327775"/>
            <a:ext cx="1645920" cy="18466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Mute Light" pitchFamily="2" charset="77"/>
              </a:rPr>
              <a:t>welcome to brighter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42BAE5D-6268-EC45-B896-2B0678731E2F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911352" y="5713858"/>
            <a:ext cx="10061447" cy="46071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  <a:p>
            <a:pPr lvl="0"/>
            <a:r>
              <a:rPr lang="en-US" dirty="0"/>
              <a:t>Job title and location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0D67E9F-B9C4-C045-933C-401B0EB9D79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11352" y="5036611"/>
            <a:ext cx="10061447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Enter Client Name here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D5253414-E30D-6B4D-9138-7BD3986D5BCB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911352" y="5317037"/>
            <a:ext cx="10061447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827213" algn="l"/>
              </a:tabLst>
              <a:defRPr sz="12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Date	Tab to add summary or subtitle</a:t>
            </a:r>
          </a:p>
        </p:txBody>
      </p:sp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E1244A28-80E3-F141-96F6-3222CB68E16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2186" y="580535"/>
            <a:ext cx="1629040" cy="219456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69D2DB86-C9BC-8F41-B9FF-D35F50A0245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2455" y="1770380"/>
            <a:ext cx="10058400" cy="3090083"/>
          </a:xfrm>
        </p:spPr>
        <p:txBody>
          <a:bodyPr anchor="t" anchorCtr="0"/>
          <a:lstStyle>
            <a:lvl1pPr algn="l">
              <a:lnSpc>
                <a:spcPct val="80000"/>
              </a:lnSpc>
              <a:defRPr sz="9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D75BED45-8770-584E-8183-619973025D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536192"/>
            <a:ext cx="10058400" cy="365760"/>
          </a:xfrm>
        </p:spPr>
        <p:txBody>
          <a:bodyPr/>
          <a:lstStyle>
            <a:lvl1pPr marL="0" indent="0" algn="l">
              <a:buNone/>
              <a:defRPr sz="1350" b="0" i="0">
                <a:solidFill>
                  <a:schemeClr val="bg1"/>
                </a:solidFill>
                <a:latin typeface="Mute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EA9BB9AD-3902-1149-B38B-B7503E0B0533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096000" y="6332681"/>
            <a:ext cx="3886200" cy="301752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600" b="0" baseline="0" dirty="0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2019 Mercer LLC.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60243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r3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2F9E7A40-1C41-504E-8843-6D9287807CE4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911352" y="5211295"/>
            <a:ext cx="10061447" cy="46071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  <a:p>
            <a:pPr lvl="0"/>
            <a:r>
              <a:rPr lang="en-US" dirty="0"/>
              <a:t>Job title and location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716136B4-B7DA-0F4F-8A1D-464A57BE672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11352" y="4387406"/>
            <a:ext cx="10061447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Enter Client Name here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DCEDA164-27E3-EA48-8B19-80CACC06AAB0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911352" y="4728214"/>
            <a:ext cx="10061447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827213" algn="l"/>
              </a:tabLst>
              <a:defRPr sz="1200" b="0" i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Date	Tab to add summary or subtitle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98652" y="2453953"/>
            <a:ext cx="8115621" cy="1019432"/>
          </a:xfrm>
        </p:spPr>
        <p:txBody>
          <a:bodyPr anchor="t" anchorCtr="0"/>
          <a:lstStyle>
            <a:lvl1pPr algn="l">
              <a:lnSpc>
                <a:spcPct val="80000"/>
              </a:lnSpc>
              <a:defRPr sz="9000">
                <a:gradFill>
                  <a:gsLst>
                    <a:gs pos="100000">
                      <a:schemeClr val="accent1"/>
                    </a:gs>
                    <a:gs pos="0">
                      <a:schemeClr val="accent2"/>
                    </a:gs>
                  </a:gsLst>
                  <a:lin ang="7200000" scaled="0"/>
                </a:gradFill>
              </a:defRPr>
            </a:lvl1pPr>
          </a:lstStyle>
          <a:p>
            <a:r>
              <a:rPr lang="en-US" dirty="0"/>
              <a:t>middle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1536192"/>
            <a:ext cx="8115621" cy="820237"/>
          </a:xfrm>
        </p:spPr>
        <p:txBody>
          <a:bodyPr/>
          <a:lstStyle>
            <a:lvl1pPr marL="0" indent="0" algn="l">
              <a:buNone/>
              <a:defRPr sz="6300" b="0" i="0">
                <a:solidFill>
                  <a:schemeClr val="accent1"/>
                </a:solidFill>
                <a:latin typeface="Mute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start title</a:t>
            </a:r>
          </a:p>
        </p:txBody>
      </p:sp>
      <p:sp>
        <p:nvSpPr>
          <p:cNvPr id="9" name="ClientName">
            <a:extLst>
              <a:ext uri="{FF2B5EF4-FFF2-40B4-BE49-F238E27FC236}">
                <a16:creationId xmlns:a16="http://schemas.microsoft.com/office/drawing/2014/main" id="{F6AF8F58-573F-A244-BF9E-BFEC44578E3B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928114" y="6327775"/>
            <a:ext cx="1645920" cy="18466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Mute Light" pitchFamily="2" charset="77"/>
              </a:rPr>
              <a:t>welcome to brighter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C054B7-5A77-2246-AE8C-94561E54F1C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0779" y="580535"/>
            <a:ext cx="1637482" cy="219456"/>
          </a:xfrm>
          <a:prstGeom prst="rect">
            <a:avLst/>
          </a:prstGeom>
        </p:spPr>
      </p:pic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2F51C090-7A43-9949-B821-067C6E641924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096000" y="6332681"/>
            <a:ext cx="3886200" cy="301752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600" b="0" baseline="0" dirty="0">
                <a:solidFill>
                  <a:schemeClr val="bg2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2019 Mercer LLC.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549098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r3 - green">
    <p:bg>
      <p:bgPr>
        <a:gradFill>
          <a:gsLst>
            <a:gs pos="100000">
              <a:schemeClr val="accent2"/>
            </a:gs>
            <a:gs pos="30000">
              <a:schemeClr val="accent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ientName">
            <a:extLst>
              <a:ext uri="{FF2B5EF4-FFF2-40B4-BE49-F238E27FC236}">
                <a16:creationId xmlns:a16="http://schemas.microsoft.com/office/drawing/2014/main" id="{E012411E-5F65-E140-8175-237B1B2F0A28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928114" y="6327775"/>
            <a:ext cx="1645920" cy="18466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Mute Light" pitchFamily="2" charset="77"/>
              </a:rPr>
              <a:t>welcome to brighter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DE0D4ADF-F391-2B4F-B6B3-6E61C656459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2186" y="580535"/>
            <a:ext cx="1629040" cy="219456"/>
          </a:xfrm>
          <a:prstGeom prst="rect">
            <a:avLst/>
          </a:prstGeom>
        </p:spPr>
      </p:pic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AA148F0E-926D-0A4A-BC97-03F091071FF8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911352" y="5211295"/>
            <a:ext cx="10061447" cy="46071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  <a:p>
            <a:pPr lvl="0"/>
            <a:r>
              <a:rPr lang="en-US" dirty="0"/>
              <a:t>Job title and location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1B86BE2-0353-E246-8E6D-BC59FBC9A1C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11352" y="4387406"/>
            <a:ext cx="10061447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Enter Client Name here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14EF6316-4694-DA44-9C46-CC961A15568B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911352" y="4728214"/>
            <a:ext cx="10061447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827213" algn="l"/>
              </a:tabLst>
              <a:defRPr sz="12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Date	Tab to add summary or subtitle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38BCE3B3-A3FA-8143-A818-B229D9BA42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8652" y="2453953"/>
            <a:ext cx="8115621" cy="1019432"/>
          </a:xfrm>
        </p:spPr>
        <p:txBody>
          <a:bodyPr anchor="t" anchorCtr="0"/>
          <a:lstStyle>
            <a:lvl1pPr algn="l">
              <a:lnSpc>
                <a:spcPct val="80000"/>
              </a:lnSpc>
              <a:defRPr sz="9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middle title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8A55F55C-7C26-EF42-B45D-40A19CC5DB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14400" y="1536192"/>
            <a:ext cx="8115621" cy="820237"/>
          </a:xfrm>
        </p:spPr>
        <p:txBody>
          <a:bodyPr/>
          <a:lstStyle>
            <a:lvl1pPr marL="0" indent="0" algn="l">
              <a:buNone/>
              <a:defRPr sz="6300" b="0" i="0">
                <a:solidFill>
                  <a:schemeClr val="bg1"/>
                </a:solidFill>
                <a:latin typeface="Mute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start title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86C4B586-87BF-2D4A-86E9-75D96E0DF206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096000" y="6332681"/>
            <a:ext cx="3886200" cy="301752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600" b="0" baseline="0" dirty="0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2019 Mercer LLC.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1838685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r2 - whit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6056BA7F-F054-A749-8E5E-B9EAF3039288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911352" y="5211295"/>
            <a:ext cx="7315201" cy="46071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  <a:p>
            <a:pPr lvl="0"/>
            <a:r>
              <a:rPr lang="en-US" dirty="0"/>
              <a:t>Job title and location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78596C6D-52DF-ED41-A98F-B856C89DC195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11352" y="4387406"/>
            <a:ext cx="7315201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Enter Client Name here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F17949B7-08CA-9A4A-BF37-88B7D5F2C9AD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911352" y="4728214"/>
            <a:ext cx="7315201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827213" algn="l"/>
              </a:tabLst>
              <a:defRPr sz="1200" b="0" i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Date	Tab to add summary or subtitle</a:t>
            </a:r>
          </a:p>
        </p:txBody>
      </p:sp>
      <p:sp>
        <p:nvSpPr>
          <p:cNvPr id="9" name="ClientName">
            <a:extLst>
              <a:ext uri="{FF2B5EF4-FFF2-40B4-BE49-F238E27FC236}">
                <a16:creationId xmlns:a16="http://schemas.microsoft.com/office/drawing/2014/main" id="{8930BE77-43A7-F943-88BD-5AD5E9CA183C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928114" y="6327775"/>
            <a:ext cx="1645920" cy="18466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Mute Light" pitchFamily="2" charset="77"/>
              </a:rPr>
              <a:t>welcome to brighter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A7CCC7F-2833-F843-9612-30365A3A567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0779" y="580535"/>
            <a:ext cx="1637482" cy="219456"/>
          </a:xfrm>
          <a:prstGeom prst="rect">
            <a:avLst/>
          </a:prstGeom>
        </p:spPr>
      </p:pic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91AA462-1B3B-C544-A863-13A35ED259C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617788" y="0"/>
            <a:ext cx="9574212" cy="6858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Click on icon to place image. Please make sure it does not cover the logo. Send image to back. Delete placeholder if not using.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FC9CF22-A855-6447-B264-4CED7AFD7FA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1352" y="2551065"/>
            <a:ext cx="10058400" cy="1913182"/>
          </a:xfrm>
        </p:spPr>
        <p:txBody>
          <a:bodyPr anchor="t" anchorCtr="0"/>
          <a:lstStyle>
            <a:lvl1pPr algn="l">
              <a:lnSpc>
                <a:spcPct val="80000"/>
              </a:lnSpc>
              <a:defRPr sz="13000">
                <a:gradFill>
                  <a:gsLst>
                    <a:gs pos="100000">
                      <a:schemeClr val="accent1"/>
                    </a:gs>
                    <a:gs pos="0">
                      <a:schemeClr val="accent2"/>
                    </a:gs>
                  </a:gsLst>
                  <a:lin ang="7200000" scaled="0"/>
                </a:gra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501F5A96-98A0-9849-981E-354CF8CDA5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993392"/>
            <a:ext cx="10058400" cy="640080"/>
          </a:xfrm>
        </p:spPr>
        <p:txBody>
          <a:bodyPr/>
          <a:lstStyle>
            <a:lvl1pPr marL="0" indent="0" algn="l">
              <a:buNone/>
              <a:defRPr sz="3900" b="0" i="0">
                <a:solidFill>
                  <a:schemeClr val="accent1"/>
                </a:solidFill>
                <a:latin typeface="Mute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1FDBBAD8-2D91-D84E-8A3E-1AE519EB1572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096000" y="6332681"/>
            <a:ext cx="3886200" cy="301752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600" b="0" baseline="0" dirty="0">
                <a:solidFill>
                  <a:schemeClr val="bg2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2019 Mercer LLC.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960100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r2 - green + image">
    <p:bg>
      <p:bgPr>
        <a:gradFill>
          <a:gsLst>
            <a:gs pos="100000">
              <a:schemeClr val="accent2"/>
            </a:gs>
            <a:gs pos="30000">
              <a:schemeClr val="accent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lientName">
            <a:extLst>
              <a:ext uri="{FF2B5EF4-FFF2-40B4-BE49-F238E27FC236}">
                <a16:creationId xmlns:a16="http://schemas.microsoft.com/office/drawing/2014/main" id="{CB700D8A-A58A-B740-B7B6-CB76ABD96467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928114" y="6327775"/>
            <a:ext cx="1645920" cy="18466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Mute Light" pitchFamily="2" charset="77"/>
              </a:rPr>
              <a:t>welcome to brighter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90730767-E09B-FE4D-AF82-64238276F63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2186" y="580535"/>
            <a:ext cx="1629040" cy="219456"/>
          </a:xfrm>
          <a:prstGeom prst="rect">
            <a:avLst/>
          </a:prstGeom>
        </p:spPr>
      </p:pic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28A6D0B-07B7-F942-8BE7-2982E12892BD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911352" y="5211295"/>
            <a:ext cx="7315201" cy="46071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  <a:p>
            <a:pPr lvl="0"/>
            <a:r>
              <a:rPr lang="en-US" dirty="0"/>
              <a:t>Job title and location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BE0976FA-65C8-594E-B062-7BDB9DD3C03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11352" y="4387406"/>
            <a:ext cx="7315201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Enter Client Name here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9C3A5C0F-DF2B-0348-BDBC-5F0E447BE47B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911352" y="4728214"/>
            <a:ext cx="7315201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827213" algn="l"/>
              </a:tabLst>
              <a:defRPr sz="12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Date	Tab to add summary or subtitle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91AA462-1B3B-C544-A863-13A35ED259C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617788" y="0"/>
            <a:ext cx="9574212" cy="6858000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icon to place image. Please make sure it does not cover the logo. Send image to back. Delete placeholder if not using.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80A0BE3-75B3-424F-94B3-47FF988504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1993392"/>
            <a:ext cx="10058400" cy="640080"/>
          </a:xfrm>
        </p:spPr>
        <p:txBody>
          <a:bodyPr/>
          <a:lstStyle>
            <a:lvl1pPr marL="0" indent="0" algn="l">
              <a:buNone/>
              <a:defRPr sz="3900" b="0" i="0">
                <a:solidFill>
                  <a:schemeClr val="bg1"/>
                </a:solidFill>
                <a:latin typeface="Mute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40FB46FE-2E1B-8D47-954D-C1583764BF2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1352" y="2551065"/>
            <a:ext cx="10058400" cy="1913182"/>
          </a:xfrm>
        </p:spPr>
        <p:txBody>
          <a:bodyPr anchor="t" anchorCtr="0"/>
          <a:lstStyle>
            <a:lvl1pPr algn="l">
              <a:lnSpc>
                <a:spcPct val="80000"/>
              </a:lnSpc>
              <a:defRPr sz="1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F4AE766F-15E5-1743-8CA4-78A1822987ED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096000" y="6332681"/>
            <a:ext cx="3886200" cy="301752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600" b="0" baseline="0" dirty="0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2019 Mercer LLC.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9680839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r3 - whit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lientName">
            <a:extLst>
              <a:ext uri="{FF2B5EF4-FFF2-40B4-BE49-F238E27FC236}">
                <a16:creationId xmlns:a16="http://schemas.microsoft.com/office/drawing/2014/main" id="{F453F010-B933-7144-A36B-101D923D71A1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928114" y="6327775"/>
            <a:ext cx="1645920" cy="18466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Mute Light" pitchFamily="2" charset="77"/>
              </a:rPr>
              <a:t>welcome to brighter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9A2CAB4-180B-0042-93CD-C309FD71F67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0779" y="580535"/>
            <a:ext cx="1637482" cy="219456"/>
          </a:xfrm>
          <a:prstGeom prst="rect">
            <a:avLst/>
          </a:prstGeom>
        </p:spPr>
      </p:pic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DA81B9F9-F22B-5F44-99A1-8D9F24FB7DE8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911353" y="5211295"/>
            <a:ext cx="8115622" cy="46071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  <a:p>
            <a:pPr lvl="0"/>
            <a:r>
              <a:rPr lang="en-US" dirty="0"/>
              <a:t>Job title and location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CE7B8561-0FCD-9343-BD21-8D9523F89AF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11353" y="4387406"/>
            <a:ext cx="8115622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Enter Client Name here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1053ADF-CE58-6A43-9B6B-57558BC50D6D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911353" y="4728214"/>
            <a:ext cx="8115622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827213" algn="l"/>
              </a:tabLst>
              <a:defRPr sz="1200" b="0" i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Date	Tab to add summary or subtitle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31E466D-DD70-7642-AC52-18A91AF7EA4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617788" y="0"/>
            <a:ext cx="9574212" cy="6858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Click on icon to place image. Please make sure it does not cover the logo. Send image to back. Delete placeholder if not using.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08BEEE1-C153-9941-B317-5557454DA4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8652" y="2453953"/>
            <a:ext cx="8115621" cy="1019432"/>
          </a:xfrm>
        </p:spPr>
        <p:txBody>
          <a:bodyPr anchor="t" anchorCtr="0"/>
          <a:lstStyle>
            <a:lvl1pPr algn="l">
              <a:lnSpc>
                <a:spcPct val="80000"/>
              </a:lnSpc>
              <a:defRPr sz="9000">
                <a:gradFill>
                  <a:gsLst>
                    <a:gs pos="100000">
                      <a:schemeClr val="accent1"/>
                    </a:gs>
                    <a:gs pos="0">
                      <a:schemeClr val="accent2"/>
                    </a:gs>
                  </a:gsLst>
                  <a:lin ang="7200000" scaled="0"/>
                </a:gradFill>
              </a:defRPr>
            </a:lvl1pPr>
          </a:lstStyle>
          <a:p>
            <a:r>
              <a:rPr lang="en-US" dirty="0"/>
              <a:t>middle title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ACDB35F6-8548-194D-8DDB-68654137AAF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14400" y="1536192"/>
            <a:ext cx="8115621" cy="820237"/>
          </a:xfrm>
        </p:spPr>
        <p:txBody>
          <a:bodyPr/>
          <a:lstStyle>
            <a:lvl1pPr marL="0" indent="0" algn="l">
              <a:buNone/>
              <a:defRPr sz="6300" b="0" i="0">
                <a:solidFill>
                  <a:schemeClr val="accent1"/>
                </a:solidFill>
                <a:latin typeface="Mute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start title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54831C52-1821-C444-9001-2B3EC2007530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096000" y="6332681"/>
            <a:ext cx="3886200" cy="301752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600" b="0" baseline="0" dirty="0">
                <a:solidFill>
                  <a:schemeClr val="bg2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2019 Mercer LLC.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9794876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r3 - green + image">
    <p:bg>
      <p:bgPr>
        <a:gradFill>
          <a:gsLst>
            <a:gs pos="100000">
              <a:schemeClr val="accent2"/>
            </a:gs>
            <a:gs pos="30000">
              <a:schemeClr val="accent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lientName">
            <a:extLst>
              <a:ext uri="{FF2B5EF4-FFF2-40B4-BE49-F238E27FC236}">
                <a16:creationId xmlns:a16="http://schemas.microsoft.com/office/drawing/2014/main" id="{53FA4B71-4D75-0F4D-8413-C2C648456B1D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928114" y="6327775"/>
            <a:ext cx="1645920" cy="18466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Mute Light" pitchFamily="2" charset="77"/>
              </a:rPr>
              <a:t>welcome to brighter</a:t>
            </a:r>
          </a:p>
        </p:txBody>
      </p: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276198BF-ABDD-4847-812D-90E30DC2FFF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2186" y="580535"/>
            <a:ext cx="1629040" cy="219456"/>
          </a:xfrm>
          <a:prstGeom prst="rect">
            <a:avLst/>
          </a:prstGeom>
        </p:spPr>
      </p:pic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76ACE878-413D-3A44-8AE6-6C5F89A6DF60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911353" y="5211295"/>
            <a:ext cx="8115622" cy="46071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</a:t>
            </a:r>
          </a:p>
          <a:p>
            <a:pPr lvl="0"/>
            <a:r>
              <a:rPr lang="en-US" dirty="0"/>
              <a:t>Job title and location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D58225C8-27D9-244D-8257-7B617BA44F5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11353" y="4387406"/>
            <a:ext cx="8115622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Enter Client Name here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4C6B6AB8-8CDA-FD4E-AD40-1F9900608AA0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911353" y="4728214"/>
            <a:ext cx="8115622" cy="2743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827213" algn="l"/>
              </a:tabLst>
              <a:defRPr sz="12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Date	Tab to add summary or subtitle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31E466D-DD70-7642-AC52-18A91AF7EA4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617788" y="0"/>
            <a:ext cx="9574212" cy="6858000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icon to place image. Please make sure it does not cover the logo. Send image to back. Delete placeholder if not using.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4DF4CBF-A6E0-B144-82FF-F9F517C1F2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8652" y="2453953"/>
            <a:ext cx="8115621" cy="1019432"/>
          </a:xfrm>
        </p:spPr>
        <p:txBody>
          <a:bodyPr anchor="t" anchorCtr="0"/>
          <a:lstStyle>
            <a:lvl1pPr algn="l">
              <a:lnSpc>
                <a:spcPct val="80000"/>
              </a:lnSpc>
              <a:defRPr sz="9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middle title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AFB36151-7FAC-A740-91A1-872EE271FFF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14400" y="1536192"/>
            <a:ext cx="8115621" cy="820237"/>
          </a:xfrm>
        </p:spPr>
        <p:txBody>
          <a:bodyPr/>
          <a:lstStyle>
            <a:lvl1pPr marL="0" indent="0" algn="l">
              <a:buNone/>
              <a:defRPr sz="6300" b="0" i="0">
                <a:solidFill>
                  <a:schemeClr val="bg1"/>
                </a:solidFill>
                <a:latin typeface="Mute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start title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876A5523-5285-4B4D-AB2F-77E3D6312951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096000" y="6332681"/>
            <a:ext cx="3886200" cy="301752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600" b="0" baseline="0" dirty="0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2019 Mercer LLC.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084611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ck cover - green">
    <p:bg>
      <p:bgPr>
        <a:gradFill>
          <a:gsLst>
            <a:gs pos="30000">
              <a:schemeClr val="accent1"/>
            </a:gs>
            <a:gs pos="100000">
              <a:schemeClr val="accent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9242E30-35B4-9E40-BF8C-07AE432BEC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58137" y="3058889"/>
            <a:ext cx="2675726" cy="740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88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560" y="579120"/>
            <a:ext cx="10058400" cy="8229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4560" y="1989566"/>
            <a:ext cx="4754880" cy="393192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981200"/>
            <a:ext cx="4754880" cy="393192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3E834-FAE9-5C42-B3E9-1EC2CB209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617788" y="6334907"/>
            <a:ext cx="3200400" cy="124531"/>
          </a:xfrm>
          <a:prstGeom prst="rect">
            <a:avLst/>
          </a:prstGeom>
        </p:spPr>
        <p:txBody>
          <a:bodyPr/>
          <a:lstStyle>
            <a:lvl1pPr>
              <a:defRPr sz="600">
                <a:solidFill>
                  <a:schemeClr val="bg2"/>
                </a:solidFill>
              </a:defRPr>
            </a:lvl1pPr>
          </a:lstStyle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FileNameGoesHere &gt; Insert &gt; Header and Footer &gt; to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3961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ck cover with copy - green">
    <p:bg>
      <p:bgPr>
        <a:gradFill>
          <a:gsLst>
            <a:gs pos="30000">
              <a:schemeClr val="accent1"/>
            </a:gs>
            <a:gs pos="100000">
              <a:schemeClr val="accent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11A0588-1E9B-8246-96A4-92BAD02C1055}"/>
              </a:ext>
            </a:extLst>
          </p:cNvPr>
          <p:cNvSpPr txBox="1"/>
          <p:nvPr/>
        </p:nvSpPr>
        <p:spPr>
          <a:xfrm>
            <a:off x="334297" y="4758812"/>
            <a:ext cx="11471880" cy="17461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+mn-lt"/>
              </a:rPr>
              <a:t>This is  where you can place sample legal text if you need it.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9ADCBA-B1B6-7D4A-9CE9-A4FCA5A384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58137" y="3058889"/>
            <a:ext cx="2675726" cy="740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0428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gline small - green">
    <p:bg>
      <p:bgPr>
        <a:gradFill>
          <a:gsLst>
            <a:gs pos="30000">
              <a:schemeClr val="accent1"/>
            </a:gs>
            <a:gs pos="100000">
              <a:schemeClr val="accent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D0F291D-D3BC-AA4B-84D7-0DC94C254BFE}"/>
              </a:ext>
            </a:extLst>
          </p:cNvPr>
          <p:cNvSpPr/>
          <p:nvPr/>
        </p:nvSpPr>
        <p:spPr>
          <a:xfrm>
            <a:off x="5018723" y="3479627"/>
            <a:ext cx="390293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l"/>
            <a:r>
              <a:rPr lang="en-US" sz="2200" dirty="0">
                <a:solidFill>
                  <a:schemeClr val="bg1"/>
                </a:solidFill>
                <a:latin typeface="Mute Light" pitchFamily="2" charset="77"/>
                <a:cs typeface="Calibri" panose="020F0502020204030204" pitchFamily="34" charset="0"/>
              </a:rPr>
              <a:t>welcome to brighter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F1BC78-9C5F-3348-AEED-11249A472AF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58137" y="2801892"/>
            <a:ext cx="2675726" cy="740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87734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gline big - green">
    <p:bg>
      <p:bgPr>
        <a:gradFill>
          <a:gsLst>
            <a:gs pos="30000">
              <a:schemeClr val="accent1"/>
            </a:gs>
            <a:gs pos="100000">
              <a:schemeClr val="accent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D361CE4-9CA1-334E-AECE-21CE76704EF0}"/>
              </a:ext>
            </a:extLst>
          </p:cNvPr>
          <p:cNvGrpSpPr/>
          <p:nvPr userDrawn="1"/>
        </p:nvGrpSpPr>
        <p:grpSpPr>
          <a:xfrm>
            <a:off x="3636542" y="2352993"/>
            <a:ext cx="5549537" cy="1902844"/>
            <a:chOff x="3387199" y="2352993"/>
            <a:chExt cx="7692836" cy="1902844"/>
          </a:xfrm>
        </p:grpSpPr>
        <p:sp>
          <p:nvSpPr>
            <p:cNvPr id="5" name="Title 1">
              <a:extLst>
                <a:ext uri="{FF2B5EF4-FFF2-40B4-BE49-F238E27FC236}">
                  <a16:creationId xmlns:a16="http://schemas.microsoft.com/office/drawing/2014/main" id="{787CE4B4-EB6F-9244-A494-60CDFB180A7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3387199" y="2761645"/>
              <a:ext cx="7692836" cy="14941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0000" b="1" dirty="0">
                  <a:solidFill>
                    <a:schemeClr val="bg1"/>
                  </a:solidFill>
                  <a:latin typeface="+mj-lt"/>
                </a:rPr>
                <a:t>brighter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5B8ABB8-FE19-3347-AB4E-A2CEA3A99CDB}"/>
                </a:ext>
              </a:extLst>
            </p:cNvPr>
            <p:cNvSpPr/>
            <p:nvPr userDrawn="1"/>
          </p:nvSpPr>
          <p:spPr>
            <a:xfrm>
              <a:off x="3387199" y="2352993"/>
              <a:ext cx="390293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>
                  <a:solidFill>
                    <a:schemeClr val="bg1"/>
                  </a:solidFill>
                  <a:latin typeface="Mute Light" pitchFamily="2" charset="77"/>
                  <a:cs typeface="Calibri" panose="020F0502020204030204" pitchFamily="34" charset="0"/>
                </a:rPr>
                <a:t>welcome 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336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560" y="579120"/>
            <a:ext cx="10058400" cy="8229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9566"/>
            <a:ext cx="2990088" cy="393192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8556" y="1989566"/>
            <a:ext cx="2990088" cy="393192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8843051B-83E0-8349-9BF3-DE1F41CB4459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7982712" y="1989566"/>
            <a:ext cx="2990088" cy="393192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B6E78C-B2C5-ED42-BA61-8D11B865F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17788" y="6334907"/>
            <a:ext cx="3200400" cy="124531"/>
          </a:xfrm>
          <a:prstGeom prst="rect">
            <a:avLst/>
          </a:prstGeom>
        </p:spPr>
        <p:txBody>
          <a:bodyPr/>
          <a:lstStyle>
            <a:lvl1pPr>
              <a:defRPr sz="600">
                <a:solidFill>
                  <a:schemeClr val="bg2"/>
                </a:solidFill>
              </a:defRPr>
            </a:lvl1pPr>
          </a:lstStyle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FileNameGoesHere &gt; Insert &gt; Header and Footer &gt; to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11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560" y="580644"/>
            <a:ext cx="10058400" cy="8229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67CBF7-E251-EC4A-AA31-C64E522082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617788" y="6334907"/>
            <a:ext cx="3200400" cy="124531"/>
          </a:xfrm>
          <a:prstGeom prst="rect">
            <a:avLst/>
          </a:prstGeom>
        </p:spPr>
        <p:txBody>
          <a:bodyPr/>
          <a:lstStyle>
            <a:lvl1pPr>
              <a:defRPr sz="600">
                <a:solidFill>
                  <a:schemeClr val="bg2"/>
                </a:solidFill>
              </a:defRPr>
            </a:lvl1pPr>
          </a:lstStyle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FileNameGoesHere &gt; Insert &gt; Header and Footer &gt; to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263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52927" y="2286000"/>
            <a:ext cx="7589520" cy="1920240"/>
          </a:xfrm>
        </p:spPr>
        <p:txBody>
          <a:bodyPr anchor="t"/>
          <a:lstStyle>
            <a:lvl1pPr>
              <a:lnSpc>
                <a:spcPts val="5000"/>
              </a:lnSpc>
              <a:defRPr sz="5000"/>
            </a:lvl1pPr>
          </a:lstStyle>
          <a:p>
            <a:r>
              <a:rPr lang="en-US" dirty="0"/>
              <a:t>Click to edit quote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871215" y="4626864"/>
            <a:ext cx="4572000" cy="4572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 goes here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7D3A19-4BC7-7F40-8534-816DFED879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617788" y="6334907"/>
            <a:ext cx="3200400" cy="124531"/>
          </a:xfrm>
          <a:prstGeom prst="rect">
            <a:avLst/>
          </a:prstGeom>
        </p:spPr>
        <p:txBody>
          <a:bodyPr/>
          <a:lstStyle>
            <a:lvl1pPr>
              <a:defRPr sz="600">
                <a:solidFill>
                  <a:schemeClr val="bg2"/>
                </a:solidFill>
              </a:defRPr>
            </a:lvl1pPr>
          </a:lstStyle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FileNameGoesHere &gt; Insert &gt; Header and Footer &gt; to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61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4DF3DE9-C189-C04B-834D-EC085EE87CB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Click picture placeholder to insert image. Once placed send placeholder to back of text.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F00461B-8488-2648-A56F-3C57610530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52927" y="2286000"/>
            <a:ext cx="7589520" cy="1920240"/>
          </a:xfrm>
        </p:spPr>
        <p:txBody>
          <a:bodyPr anchor="t"/>
          <a:lstStyle>
            <a:lvl1pPr>
              <a:lnSpc>
                <a:spcPts val="5000"/>
              </a:lnSpc>
              <a:defRPr sz="5000"/>
            </a:lvl1pPr>
          </a:lstStyle>
          <a:p>
            <a:r>
              <a:rPr lang="en-US" dirty="0"/>
              <a:t>Click to edit quote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9F82C9C6-4686-0B40-9B7B-5E2FC8B0231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871215" y="4626864"/>
            <a:ext cx="4572000" cy="4572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Name Surname goes here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BD08EE64-A583-EB48-8DDB-52200FA70F52}"/>
              </a:ext>
            </a:extLst>
          </p:cNvPr>
          <p:cNvSpPr txBox="1">
            <a:spLocks/>
          </p:cNvSpPr>
          <p:nvPr userDrawn="1"/>
        </p:nvSpPr>
        <p:spPr>
          <a:xfrm>
            <a:off x="5042453" y="6427050"/>
            <a:ext cx="1680794" cy="1014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600" b="0" kern="1200" baseline="0" dirty="0">
                <a:solidFill>
                  <a:schemeClr val="bg2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450" indent="-1651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0613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2020 Mercer| </a:t>
            </a:r>
            <a:r>
              <a:rPr lang="en-US" dirty="0" err="1"/>
              <a:t>Mettl</a:t>
            </a:r>
            <a:r>
              <a:rPr lang="en-US" dirty="0"/>
              <a:t>. All rights reserved.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E9D5E99-E1AA-C140-8DA8-0E183DD8B0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00" y="6236449"/>
            <a:ext cx="1473349" cy="29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28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alf &amp; 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560" y="579120"/>
            <a:ext cx="4754880" cy="118872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24560" y="2487017"/>
            <a:ext cx="3840480" cy="27432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6A82EB67-FA0E-534E-A363-3CFEF696E75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AC206A1-C289-ED47-968A-2FA3A7AF1159}"/>
              </a:ext>
            </a:extLst>
          </p:cNvPr>
          <p:cNvSpPr txBox="1">
            <a:spLocks/>
          </p:cNvSpPr>
          <p:nvPr userDrawn="1"/>
        </p:nvSpPr>
        <p:spPr>
          <a:xfrm>
            <a:off x="3998646" y="6427050"/>
            <a:ext cx="1680794" cy="1014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600" b="0" kern="1200" baseline="0" dirty="0">
                <a:solidFill>
                  <a:schemeClr val="bg2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450" indent="-1651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0613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2020 Mercer| </a:t>
            </a:r>
            <a:r>
              <a:rPr lang="en-US" dirty="0" err="1"/>
              <a:t>Mettl</a:t>
            </a:r>
            <a:r>
              <a:rPr lang="en-US" dirty="0"/>
              <a:t>. All rights reserved.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B3B806-CB16-8746-A991-EE111CF27D2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00" y="6236449"/>
            <a:ext cx="1473349" cy="29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54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80644"/>
            <a:ext cx="10058400" cy="82296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3544" y="1995107"/>
            <a:ext cx="10058400" cy="414219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A32DF8-7F86-EF49-BCC1-124A849D7BA5}"/>
              </a:ext>
            </a:extLst>
          </p:cNvPr>
          <p:cNvSpPr txBox="1"/>
          <p:nvPr userDrawn="1">
            <p:custDataLst>
              <p:tags r:id="rId44"/>
            </p:custDataLst>
          </p:nvPr>
        </p:nvSpPr>
        <p:spPr>
          <a:xfrm>
            <a:off x="10944225" y="6305550"/>
            <a:ext cx="333375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>
              <a:lnSpc>
                <a:spcPct val="100000"/>
              </a:lnSpc>
              <a:defRPr sz="11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fld id="{674AE3D8-ADA0-447B-9E8F-F53DD9427628}" type="slidenum">
              <a:rPr lang="en-GB" sz="1000" b="0" i="0" smtClean="0">
                <a:solidFill>
                  <a:schemeClr val="bg2"/>
                </a:solidFill>
                <a:latin typeface="Mute Regular" pitchFamily="2" charset="77"/>
                <a:cs typeface="Calibri" panose="020F0502020204030204" pitchFamily="34" charset="0"/>
              </a:rPr>
              <a:pPr lvl="0"/>
              <a:t>‹#›</a:t>
            </a:fld>
            <a:endParaRPr lang="en-GB" sz="1000" b="0" i="0" dirty="0">
              <a:solidFill>
                <a:schemeClr val="bg2"/>
              </a:solidFill>
              <a:latin typeface="Mute Regular" pitchFamily="2" charset="77"/>
              <a:cs typeface="Calibri" panose="020F0502020204030204" pitchFamily="34" charset="0"/>
            </a:endParaRP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A448FB04-7B91-FE40-89B6-DE7EE8CED2C0}"/>
              </a:ext>
            </a:extLst>
          </p:cNvPr>
          <p:cNvSpPr txBox="1">
            <a:spLocks/>
          </p:cNvSpPr>
          <p:nvPr userDrawn="1"/>
        </p:nvSpPr>
        <p:spPr>
          <a:xfrm>
            <a:off x="5042453" y="6427050"/>
            <a:ext cx="1680794" cy="1014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600" b="0" kern="1200" baseline="0" dirty="0">
                <a:solidFill>
                  <a:schemeClr val="bg2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171450" indent="-1651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0613" indent="-1730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System Font Regular"/>
              <a:buChar char="-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2020 Mercer| </a:t>
            </a:r>
            <a:r>
              <a:rPr lang="en-US" dirty="0" err="1"/>
              <a:t>Mettl</a:t>
            </a:r>
            <a:r>
              <a:rPr lang="en-US" dirty="0"/>
              <a:t>. All rights reserved.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CC2F3B-51F3-F442-9597-A85D9DA72B7F}"/>
              </a:ext>
            </a:extLst>
          </p:cNvPr>
          <p:cNvPicPr>
            <a:picLocks noChangeAspect="1"/>
          </p:cNvPicPr>
          <p:nvPr userDrawn="1"/>
        </p:nvPicPr>
        <p:blipFill>
          <a:blip r:embed="rId4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00" y="6236449"/>
            <a:ext cx="1473349" cy="29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04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94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734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1" r:id="rId17"/>
    <p:sldLayoutId id="2147483701" r:id="rId18"/>
    <p:sldLayoutId id="2147483686" r:id="rId19"/>
    <p:sldLayoutId id="2147483702" r:id="rId20"/>
    <p:sldLayoutId id="2147483736" r:id="rId21"/>
    <p:sldLayoutId id="2147483738" r:id="rId22"/>
    <p:sldLayoutId id="2147483737" r:id="rId23"/>
    <p:sldLayoutId id="2147483739" r:id="rId24"/>
    <p:sldLayoutId id="2147483677" r:id="rId25"/>
    <p:sldLayoutId id="2147483740" r:id="rId26"/>
    <p:sldLayoutId id="2147483735" r:id="rId27"/>
    <p:sldLayoutId id="2147483703" r:id="rId28"/>
    <p:sldLayoutId id="2147483661" r:id="rId29"/>
    <p:sldLayoutId id="2147483695" r:id="rId30"/>
    <p:sldLayoutId id="2147483681" r:id="rId31"/>
    <p:sldLayoutId id="2147483696" r:id="rId32"/>
    <p:sldLayoutId id="2147483682" r:id="rId33"/>
    <p:sldLayoutId id="2147483697" r:id="rId34"/>
    <p:sldLayoutId id="2147483683" r:id="rId35"/>
    <p:sldLayoutId id="2147483698" r:id="rId36"/>
    <p:sldLayoutId id="2147483684" r:id="rId37"/>
    <p:sldLayoutId id="2147483699" r:id="rId38"/>
    <p:sldLayoutId id="2147483704" r:id="rId39"/>
    <p:sldLayoutId id="2147483705" r:id="rId40"/>
    <p:sldLayoutId id="2147483706" r:id="rId41"/>
    <p:sldLayoutId id="2147483707" r:id="rId42"/>
  </p:sldLayoutIdLst>
  <p:hf sldNum="0" hdr="0" dt="0"/>
  <p:txStyles>
    <p:titleStyle>
      <a:lvl1pPr algn="l" defTabSz="914400" rtl="0" eaLnBrk="1" latinLnBrk="0" hangingPunct="1">
        <a:lnSpc>
          <a:spcPts val="286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" indent="-1651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30238" indent="-171450" algn="l" defTabSz="914400" rtl="0" eaLnBrk="1" latinLnBrk="0" hangingPunct="1">
        <a:lnSpc>
          <a:spcPct val="100000"/>
        </a:lnSpc>
        <a:spcBef>
          <a:spcPts val="0"/>
        </a:spcBef>
        <a:buFont typeface="System Font Regular"/>
        <a:buChar char="-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0613" indent="-173038" algn="l" defTabSz="914400" rtl="0" eaLnBrk="1" latinLnBrk="0" hangingPunct="1">
        <a:lnSpc>
          <a:spcPct val="100000"/>
        </a:lnSpc>
        <a:spcBef>
          <a:spcPts val="0"/>
        </a:spcBef>
        <a:buFont typeface="System Font Regular"/>
        <a:buChar char="-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914400" rtl="0" eaLnBrk="1" latinLnBrk="0" hangingPunct="1">
        <a:lnSpc>
          <a:spcPct val="100000"/>
        </a:lnSpc>
        <a:spcBef>
          <a:spcPts val="0"/>
        </a:spcBef>
        <a:buFont typeface="System Font Regular"/>
        <a:buChar char="-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576">
          <p15:clr>
            <a:srgbClr val="F26B43"/>
          </p15:clr>
        </p15:guide>
        <p15:guide id="3" pos="1649">
          <p15:clr>
            <a:srgbClr val="F26B43"/>
          </p15:clr>
        </p15:guide>
        <p15:guide id="4" pos="2739">
          <p15:clr>
            <a:srgbClr val="F26B43"/>
          </p15:clr>
        </p15:guide>
        <p15:guide id="5" pos="3840" userDrawn="1">
          <p15:clr>
            <a:srgbClr val="F26B43"/>
          </p15:clr>
        </p15:guide>
        <p15:guide id="6" pos="4896">
          <p15:clr>
            <a:srgbClr val="F26B43"/>
          </p15:clr>
        </p15:guide>
        <p15:guide id="7" pos="6000">
          <p15:clr>
            <a:srgbClr val="F26B43"/>
          </p15:clr>
        </p15:guide>
        <p15:guide id="8" orient="horz" pos="1560" userDrawn="1">
          <p15:clr>
            <a:srgbClr val="F26B43"/>
          </p15:clr>
        </p15:guide>
        <p15:guide id="9" orient="horz" pos="1248" userDrawn="1">
          <p15:clr>
            <a:srgbClr val="F26B43"/>
          </p15:clr>
        </p15:guide>
        <p15:guide id="11" orient="horz" pos="360" userDrawn="1">
          <p15:clr>
            <a:srgbClr val="F26B43"/>
          </p15:clr>
        </p15:guide>
        <p15:guide id="12" pos="7104">
          <p15:clr>
            <a:srgbClr val="F26B43"/>
          </p15:clr>
        </p15:guide>
        <p15:guide id="13" orient="horz" pos="2760" userDrawn="1">
          <p15:clr>
            <a:srgbClr val="F26B43"/>
          </p15:clr>
        </p15:guide>
        <p15:guide id="14" orient="horz" pos="3384" userDrawn="1">
          <p15:clr>
            <a:srgbClr val="F26B43"/>
          </p15:clr>
        </p15:guide>
        <p15:guide id="15" orient="horz" pos="3984" userDrawn="1">
          <p15:clr>
            <a:srgbClr val="F26B43"/>
          </p15:clr>
        </p15:guide>
        <p15:guide id="16" orient="horz" pos="960" userDrawn="1">
          <p15:clr>
            <a:srgbClr val="F26B43"/>
          </p15:clr>
        </p15:guide>
        <p15:guide id="17" orient="horz" pos="307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1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2.sv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svg"/><Relationship Id="rId7" Type="http://schemas.openxmlformats.org/officeDocument/2006/relationships/image" Target="../media/image26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11" Type="http://schemas.openxmlformats.org/officeDocument/2006/relationships/image" Target="../media/image30.svg"/><Relationship Id="rId5" Type="http://schemas.openxmlformats.org/officeDocument/2006/relationships/image" Target="../media/image24.sv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5F5D44B-3FC4-ED4A-8E02-7E0C70AC308B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096000" y="6332681"/>
            <a:ext cx="3886200" cy="301752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600" b="0" baseline="0" dirty="0">
                <a:solidFill>
                  <a:schemeClr val="bg2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Copyright 2019 Mercer LLC. All rights reserved.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14"/>
          </p:nvPr>
        </p:nvSpPr>
        <p:spPr>
          <a:xfrm>
            <a:off x="10230201" y="692324"/>
            <a:ext cx="1301991" cy="152623"/>
          </a:xfrm>
        </p:spPr>
        <p:txBody>
          <a:bodyPr/>
          <a:lstStyle/>
          <a:p>
            <a:r>
              <a:rPr lang="en-US" dirty="0"/>
              <a:t>29</a:t>
            </a:r>
            <a:r>
              <a:rPr lang="en-US" baseline="30000" dirty="0"/>
              <a:t>th</a:t>
            </a:r>
            <a:r>
              <a:rPr lang="en-US" dirty="0"/>
              <a:t> April 2020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67CCFF-0E33-F043-84EF-C8DF663650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399" y="1578222"/>
            <a:ext cx="10302950" cy="612630"/>
          </a:xfrm>
        </p:spPr>
        <p:txBody>
          <a:bodyPr/>
          <a:lstStyle/>
          <a:p>
            <a:r>
              <a:rPr lang="en-US" sz="4400" dirty="0">
                <a:solidFill>
                  <a:schemeClr val="tx1"/>
                </a:solidFill>
              </a:rPr>
              <a:t>Live demo: </a:t>
            </a:r>
            <a:r>
              <a:rPr lang="en-US" sz="4400" dirty="0"/>
              <a:t>How to conduct your examinations online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C78BBA-E5B4-0243-B8DD-7D914378C697}"/>
              </a:ext>
            </a:extLst>
          </p:cNvPr>
          <p:cNvSpPr txBox="1"/>
          <p:nvPr/>
        </p:nvSpPr>
        <p:spPr>
          <a:xfrm>
            <a:off x="2496493" y="4667148"/>
            <a:ext cx="428752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Grifo S" panose="02050803090505060204" pitchFamily="18" charset="77"/>
              </a:rPr>
              <a:t>Sharad Sharma</a:t>
            </a:r>
          </a:p>
          <a:p>
            <a:pPr algn="ctr"/>
            <a:endParaRPr lang="en-US" sz="800" b="1" dirty="0">
              <a:latin typeface="Grifo S" panose="02050803090505060204" pitchFamily="18" charset="77"/>
            </a:endParaRPr>
          </a:p>
          <a:p>
            <a:pPr algn="ctr"/>
            <a:r>
              <a:rPr lang="en-US" sz="1400" dirty="0">
                <a:solidFill>
                  <a:schemeClr val="tx2"/>
                </a:solidFill>
              </a:rPr>
              <a:t>Chief product officer,</a:t>
            </a:r>
          </a:p>
          <a:p>
            <a:pPr algn="ctr"/>
            <a:endParaRPr lang="en-US" sz="900" b="1" dirty="0">
              <a:solidFill>
                <a:schemeClr val="tx2"/>
              </a:solidFill>
            </a:endParaRPr>
          </a:p>
          <a:p>
            <a:pPr algn="ctr"/>
            <a:r>
              <a:rPr lang="en-US" sz="1400" b="1" dirty="0">
                <a:solidFill>
                  <a:schemeClr val="tx2"/>
                </a:solidFill>
              </a:rPr>
              <a:t>Mercer | </a:t>
            </a:r>
            <a:r>
              <a:rPr lang="en-US" sz="1400" b="1" dirty="0" err="1">
                <a:solidFill>
                  <a:schemeClr val="tx2"/>
                </a:solidFill>
              </a:rPr>
              <a:t>Mettl</a:t>
            </a:r>
            <a:endParaRPr lang="en-US" sz="1400" b="1" dirty="0">
              <a:solidFill>
                <a:schemeClr val="tx2"/>
              </a:solidFill>
            </a:endParaRPr>
          </a:p>
        </p:txBody>
      </p:sp>
      <p:pic>
        <p:nvPicPr>
          <p:cNvPr id="10" name="Picture 7" descr="SID-1">
            <a:extLst>
              <a:ext uri="{FF2B5EF4-FFF2-40B4-BE49-F238E27FC236}">
                <a16:creationId xmlns:a16="http://schemas.microsoft.com/office/drawing/2014/main" id="{0FD3DA3B-AE9A-2D45-BE5E-B95C8E73C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410" y="3339517"/>
            <a:ext cx="1123557" cy="1123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AAB5266-3BFE-0149-B346-E2E0A7249CB6}"/>
              </a:ext>
            </a:extLst>
          </p:cNvPr>
          <p:cNvSpPr txBox="1"/>
          <p:nvPr/>
        </p:nvSpPr>
        <p:spPr>
          <a:xfrm>
            <a:off x="5204909" y="4662445"/>
            <a:ext cx="428752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Grifo S" panose="02050803090505060204" pitchFamily="18" charset="77"/>
              </a:rPr>
              <a:t>Nachiketa</a:t>
            </a:r>
            <a:r>
              <a:rPr lang="en-US" sz="2000" b="1" dirty="0">
                <a:latin typeface="Grifo S" panose="02050803090505060204" pitchFamily="18" charset="77"/>
              </a:rPr>
              <a:t> Chandra</a:t>
            </a:r>
          </a:p>
          <a:p>
            <a:pPr algn="ctr"/>
            <a:endParaRPr lang="en-US" sz="800" b="1" dirty="0">
              <a:latin typeface="Grifo S" panose="02050803090505060204" pitchFamily="18" charset="77"/>
            </a:endParaRPr>
          </a:p>
          <a:p>
            <a:pPr algn="ctr"/>
            <a:r>
              <a:rPr lang="en-US" sz="1400" dirty="0">
                <a:solidFill>
                  <a:schemeClr val="tx2"/>
                </a:solidFill>
              </a:rPr>
              <a:t>Director- Product Development</a:t>
            </a:r>
          </a:p>
          <a:p>
            <a:pPr algn="ctr"/>
            <a:endParaRPr lang="en-US" sz="900" b="1" dirty="0">
              <a:solidFill>
                <a:schemeClr val="tx2"/>
              </a:solidFill>
            </a:endParaRPr>
          </a:p>
          <a:p>
            <a:pPr algn="ctr"/>
            <a:r>
              <a:rPr lang="en-US" sz="1400" b="1" dirty="0">
                <a:solidFill>
                  <a:schemeClr val="tx2"/>
                </a:solidFill>
              </a:rPr>
              <a:t>Mercer | </a:t>
            </a:r>
            <a:r>
              <a:rPr lang="en-US" sz="1400" b="1" dirty="0" err="1">
                <a:solidFill>
                  <a:schemeClr val="tx2"/>
                </a:solidFill>
              </a:rPr>
              <a:t>Mettl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775FF9-E1ED-0C45-9AC1-B8BBFB0A15D8}"/>
              </a:ext>
            </a:extLst>
          </p:cNvPr>
          <p:cNvSpPr txBox="1"/>
          <p:nvPr/>
        </p:nvSpPr>
        <p:spPr>
          <a:xfrm>
            <a:off x="8086441" y="4667148"/>
            <a:ext cx="428752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Grifo S" panose="02050803090505060204" pitchFamily="18" charset="77"/>
              </a:rPr>
              <a:t>Kaustubh Bansal</a:t>
            </a:r>
          </a:p>
          <a:p>
            <a:pPr algn="ctr"/>
            <a:endParaRPr lang="en-US" sz="800" b="1" dirty="0">
              <a:latin typeface="Grifo S" panose="02050803090505060204" pitchFamily="18" charset="77"/>
            </a:endParaRPr>
          </a:p>
          <a:p>
            <a:pPr algn="ctr"/>
            <a:r>
              <a:rPr lang="en-US" sz="1400" dirty="0">
                <a:solidFill>
                  <a:schemeClr val="tx2"/>
                </a:solidFill>
              </a:rPr>
              <a:t>Associate Director- AI &amp; Proctoring</a:t>
            </a:r>
          </a:p>
          <a:p>
            <a:pPr algn="ctr"/>
            <a:endParaRPr lang="en-US" sz="900" b="1" dirty="0">
              <a:solidFill>
                <a:schemeClr val="tx2"/>
              </a:solidFill>
            </a:endParaRPr>
          </a:p>
          <a:p>
            <a:pPr algn="ctr"/>
            <a:r>
              <a:rPr lang="en-US" sz="1400" b="1" dirty="0">
                <a:solidFill>
                  <a:schemeClr val="tx2"/>
                </a:solidFill>
              </a:rPr>
              <a:t>Mercer | </a:t>
            </a:r>
            <a:r>
              <a:rPr lang="en-US" sz="1400" b="1" dirty="0" err="1">
                <a:solidFill>
                  <a:schemeClr val="tx2"/>
                </a:solidFill>
              </a:rPr>
              <a:t>Mettl</a:t>
            </a:r>
            <a:endParaRPr lang="en-US" sz="1400" b="1" dirty="0">
              <a:solidFill>
                <a:schemeClr val="tx2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A675DA4-C500-9D4E-A6E6-ED9C4CAA8AA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074249" y="3334813"/>
            <a:ext cx="1123558" cy="1123558"/>
          </a:xfrm>
          <a:prstGeom prst="rect">
            <a:avLst/>
          </a:prstGeom>
        </p:spPr>
      </p:pic>
      <p:pic>
        <p:nvPicPr>
          <p:cNvPr id="15" name="Picture 7">
            <a:extLst>
              <a:ext uri="{FF2B5EF4-FFF2-40B4-BE49-F238E27FC236}">
                <a16:creationId xmlns:a16="http://schemas.microsoft.com/office/drawing/2014/main" id="{48D8D9D3-1299-C54B-8FB0-490DE1917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/>
        </p:blipFill>
        <p:spPr bwMode="auto">
          <a:xfrm>
            <a:off x="6716169" y="3339517"/>
            <a:ext cx="1123557" cy="1123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D24AB08-920E-F24A-8F21-662F0141A4FF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560649" y="3334813"/>
            <a:ext cx="1123558" cy="112355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09FB135-7060-F846-B5A4-0F0E2EB48F8D}"/>
              </a:ext>
            </a:extLst>
          </p:cNvPr>
          <p:cNvSpPr txBox="1"/>
          <p:nvPr/>
        </p:nvSpPr>
        <p:spPr>
          <a:xfrm>
            <a:off x="856813" y="4667148"/>
            <a:ext cx="23612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Grifo S" panose="02050803090505060204" pitchFamily="18" charset="77"/>
              </a:rPr>
              <a:t>Siddhartha Gupta</a:t>
            </a:r>
          </a:p>
          <a:p>
            <a:pPr algn="ctr"/>
            <a:endParaRPr lang="en-US" sz="800" b="1" dirty="0">
              <a:latin typeface="Grifo S" panose="02050803090505060204" pitchFamily="18" charset="77"/>
            </a:endParaRPr>
          </a:p>
          <a:p>
            <a:pPr algn="ctr"/>
            <a:r>
              <a:rPr lang="en-US" sz="1400" dirty="0">
                <a:solidFill>
                  <a:schemeClr val="tx2"/>
                </a:solidFill>
              </a:rPr>
              <a:t>Chief executive officer,</a:t>
            </a:r>
          </a:p>
          <a:p>
            <a:pPr algn="ctr"/>
            <a:endParaRPr lang="en-US" sz="900" b="1" dirty="0">
              <a:solidFill>
                <a:schemeClr val="tx2"/>
              </a:solidFill>
            </a:endParaRPr>
          </a:p>
          <a:p>
            <a:pPr algn="ctr"/>
            <a:r>
              <a:rPr lang="en-US" sz="1400" b="1" dirty="0">
                <a:solidFill>
                  <a:schemeClr val="tx2"/>
                </a:solidFill>
              </a:rPr>
              <a:t>Mercer | </a:t>
            </a:r>
            <a:r>
              <a:rPr lang="en-US" sz="1400" b="1" dirty="0" err="1">
                <a:solidFill>
                  <a:schemeClr val="tx2"/>
                </a:solidFill>
              </a:rPr>
              <a:t>Mettl</a:t>
            </a:r>
            <a:endParaRPr lang="en-US" sz="1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523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5C14018E-5ABD-EE4B-9347-583F8ADD9B03}"/>
              </a:ext>
            </a:extLst>
          </p:cNvPr>
          <p:cNvSpPr/>
          <p:nvPr/>
        </p:nvSpPr>
        <p:spPr>
          <a:xfrm>
            <a:off x="6346252" y="2379215"/>
            <a:ext cx="4320208" cy="310315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AA94F89-89AA-3747-B959-567F671A4E7E}"/>
              </a:ext>
            </a:extLst>
          </p:cNvPr>
          <p:cNvSpPr/>
          <p:nvPr/>
        </p:nvSpPr>
        <p:spPr>
          <a:xfrm>
            <a:off x="6586279" y="2046839"/>
            <a:ext cx="3791137" cy="8809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CA154B2-6D54-5E4A-9333-14950EC516D7}"/>
              </a:ext>
            </a:extLst>
          </p:cNvPr>
          <p:cNvSpPr/>
          <p:nvPr/>
        </p:nvSpPr>
        <p:spPr>
          <a:xfrm>
            <a:off x="1395430" y="2425730"/>
            <a:ext cx="4320208" cy="30566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A1EDFCE-0D90-2A45-9304-415B269FD8E8}"/>
              </a:ext>
            </a:extLst>
          </p:cNvPr>
          <p:cNvSpPr/>
          <p:nvPr/>
        </p:nvSpPr>
        <p:spPr>
          <a:xfrm>
            <a:off x="1635457" y="2046839"/>
            <a:ext cx="3791137" cy="8809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 dirty="0"/>
          </a:p>
        </p:txBody>
      </p:sp>
      <p:sp>
        <p:nvSpPr>
          <p:cNvPr id="9" name="Title 9">
            <a:extLst>
              <a:ext uri="{FF2B5EF4-FFF2-40B4-BE49-F238E27FC236}">
                <a16:creationId xmlns:a16="http://schemas.microsoft.com/office/drawing/2014/main" id="{37DF54DE-2ED8-2346-BFBD-844AB38E2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561" y="580644"/>
            <a:ext cx="8422640" cy="822960"/>
          </a:xfrm>
        </p:spPr>
        <p:txBody>
          <a:bodyPr/>
          <a:lstStyle/>
          <a:p>
            <a:r>
              <a:rPr lang="en-US" b="0" dirty="0"/>
              <a:t>Changing scenario of examinations..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8D2896-69C4-A74C-88AF-8021CA191C87}"/>
              </a:ext>
            </a:extLst>
          </p:cNvPr>
          <p:cNvSpPr txBox="1"/>
          <p:nvPr/>
        </p:nvSpPr>
        <p:spPr>
          <a:xfrm>
            <a:off x="2258546" y="2192521"/>
            <a:ext cx="2662267" cy="67484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GB" sz="2000" b="1" kern="0" dirty="0">
                <a:solidFill>
                  <a:srgbClr val="009DE0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Traditional examination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56FA03-33E8-4740-B74E-AAAE13DFD2AD}"/>
              </a:ext>
            </a:extLst>
          </p:cNvPr>
          <p:cNvSpPr txBox="1"/>
          <p:nvPr/>
        </p:nvSpPr>
        <p:spPr>
          <a:xfrm>
            <a:off x="7643478" y="2178999"/>
            <a:ext cx="1894788" cy="701885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GB" sz="2000" b="1" kern="0" dirty="0">
                <a:solidFill>
                  <a:srgbClr val="05AC4B"/>
                </a:solidFill>
                <a:latin typeface="Constantia" panose="02030602050306030303" pitchFamily="18" charset="0"/>
                <a:cs typeface="Arial" panose="020B0604020202020204" pitchFamily="34" charset="0"/>
              </a:rPr>
              <a:t>Online examination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58463D6-E604-C248-A5FB-2CA3F103BC39}"/>
              </a:ext>
            </a:extLst>
          </p:cNvPr>
          <p:cNvSpPr txBox="1"/>
          <p:nvPr/>
        </p:nvSpPr>
        <p:spPr>
          <a:xfrm>
            <a:off x="1878533" y="3441329"/>
            <a:ext cx="1423332" cy="572610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none" lIns="72000" tIns="72000" rIns="72000" bIns="7200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Create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Question Paper </a:t>
            </a:r>
            <a:endParaRPr kumimoji="0" lang="en-IN" sz="105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06F2473-1517-D940-9AC7-CDA3A855E5B4}"/>
              </a:ext>
            </a:extLst>
          </p:cNvPr>
          <p:cNvSpPr txBox="1"/>
          <p:nvPr/>
        </p:nvSpPr>
        <p:spPr>
          <a:xfrm>
            <a:off x="1875306" y="4098457"/>
            <a:ext cx="1423332" cy="531484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none" lIns="72000" tIns="72000" rIns="72000" bIns="7200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Physical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Invigilation</a:t>
            </a:r>
            <a:endParaRPr kumimoji="0" lang="en-IN" sz="105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F39F05F-B38C-1F41-A7B3-57743713097F}"/>
              </a:ext>
            </a:extLst>
          </p:cNvPr>
          <p:cNvSpPr txBox="1"/>
          <p:nvPr/>
        </p:nvSpPr>
        <p:spPr>
          <a:xfrm>
            <a:off x="1875305" y="4721952"/>
            <a:ext cx="1426560" cy="50000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none" lIns="72000" tIns="72000" rIns="72000" bIns="7200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Manual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Grading</a:t>
            </a:r>
            <a:endParaRPr kumimoji="0" lang="en-IN" sz="105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415F2B2-DD1F-B14D-866F-63C841BFB672}"/>
              </a:ext>
            </a:extLst>
          </p:cNvPr>
          <p:cNvSpPr/>
          <p:nvPr/>
        </p:nvSpPr>
        <p:spPr bwMode="gray">
          <a:xfrm>
            <a:off x="1959618" y="3107361"/>
            <a:ext cx="1254705" cy="299215"/>
          </a:xfrm>
          <a:prstGeom prst="rect">
            <a:avLst/>
          </a:prstGeom>
          <a:solidFill>
            <a:srgbClr val="00A8C8">
              <a:alpha val="0"/>
            </a:srgbClr>
          </a:solidFill>
        </p:spPr>
        <p:txBody>
          <a:bodyPr wrap="square" lIns="0" tIns="0" rIns="0" bIns="0" anchor="ctr" anchorCtr="0">
            <a:noAutofit/>
          </a:bodyPr>
          <a:lstStyle/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rgbClr val="1F497D"/>
                </a:solidFill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Faculty</a:t>
            </a:r>
            <a:endParaRPr kumimoji="0" lang="en-US" sz="1200" b="1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ea typeface="MS PGothic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9E6E206-18E4-F942-B27F-F7CA3B25808F}"/>
              </a:ext>
            </a:extLst>
          </p:cNvPr>
          <p:cNvSpPr txBox="1"/>
          <p:nvPr/>
        </p:nvSpPr>
        <p:spPr>
          <a:xfrm>
            <a:off x="3920308" y="3441329"/>
            <a:ext cx="1423332" cy="572610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none" lIns="72000" tIns="72000" rIns="72000" bIns="7200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Reach Center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@ Fixed Date/Time</a:t>
            </a:r>
            <a:endParaRPr kumimoji="0" lang="en-IN" sz="105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DC559A-71CE-8A49-904C-CE4608A3CE3E}"/>
              </a:ext>
            </a:extLst>
          </p:cNvPr>
          <p:cNvSpPr txBox="1"/>
          <p:nvPr/>
        </p:nvSpPr>
        <p:spPr>
          <a:xfrm>
            <a:off x="3920308" y="4096296"/>
            <a:ext cx="1423332" cy="533646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none" lIns="72000" tIns="72000" rIns="72000" bIns="7200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Take Pen &amp; Paper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Exam</a:t>
            </a:r>
            <a:endParaRPr kumimoji="0" lang="en-IN" sz="105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E84D2E3-37C7-CF4F-BA9D-82F55F44BB32}"/>
              </a:ext>
            </a:extLst>
          </p:cNvPr>
          <p:cNvSpPr txBox="1"/>
          <p:nvPr/>
        </p:nvSpPr>
        <p:spPr>
          <a:xfrm>
            <a:off x="3920308" y="4721952"/>
            <a:ext cx="1423332" cy="50000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none" lIns="72000" tIns="72000" rIns="72000" bIns="7200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Results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After Months</a:t>
            </a:r>
            <a:endParaRPr kumimoji="0" lang="en-IN" sz="105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2795776-FDF6-ED4E-A068-1D0DFDE69B42}"/>
              </a:ext>
            </a:extLst>
          </p:cNvPr>
          <p:cNvSpPr/>
          <p:nvPr/>
        </p:nvSpPr>
        <p:spPr bwMode="gray">
          <a:xfrm>
            <a:off x="4104014" y="3107361"/>
            <a:ext cx="1102903" cy="299215"/>
          </a:xfrm>
          <a:prstGeom prst="rect">
            <a:avLst/>
          </a:prstGeom>
          <a:solidFill>
            <a:srgbClr val="00A8C8">
              <a:alpha val="0"/>
            </a:srgbClr>
          </a:solidFill>
        </p:spPr>
        <p:txBody>
          <a:bodyPr wrap="square" lIns="0" tIns="0" rIns="0" bIns="0" anchor="ctr" anchorCtr="0">
            <a:noAutofit/>
          </a:bodyPr>
          <a:lstStyle/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Student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EE85299-F02E-F743-B24F-5B74F6E28A63}"/>
              </a:ext>
            </a:extLst>
          </p:cNvPr>
          <p:cNvSpPr txBox="1"/>
          <p:nvPr/>
        </p:nvSpPr>
        <p:spPr>
          <a:xfrm>
            <a:off x="6895650" y="3457609"/>
            <a:ext cx="1293965" cy="536201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none" lIns="72000" tIns="72000" rIns="72000" bIns="7200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Configure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Online Exam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D2B4D62-8139-254C-8407-30045898ACB8}"/>
              </a:ext>
            </a:extLst>
          </p:cNvPr>
          <p:cNvSpPr txBox="1"/>
          <p:nvPr/>
        </p:nvSpPr>
        <p:spPr>
          <a:xfrm>
            <a:off x="6898878" y="4721952"/>
            <a:ext cx="1290738" cy="413231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none" lIns="72000" tIns="72000" rIns="72000" bIns="7200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Automatic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Grading</a:t>
            </a:r>
            <a:endParaRPr kumimoji="0" lang="en-IN" sz="105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C47E75A-E526-6F4D-B7BD-5372BE3EB994}"/>
              </a:ext>
            </a:extLst>
          </p:cNvPr>
          <p:cNvSpPr/>
          <p:nvPr/>
        </p:nvSpPr>
        <p:spPr bwMode="gray">
          <a:xfrm>
            <a:off x="6971896" y="3107360"/>
            <a:ext cx="1135017" cy="299215"/>
          </a:xfrm>
          <a:prstGeom prst="rect">
            <a:avLst/>
          </a:prstGeom>
          <a:solidFill>
            <a:srgbClr val="00A8C8">
              <a:alpha val="0"/>
            </a:srgbClr>
          </a:solidFill>
        </p:spPr>
        <p:txBody>
          <a:bodyPr wrap="square" lIns="0" tIns="0" rIns="0" bIns="0" anchor="ctr" anchorCtr="0">
            <a:noAutofit/>
          </a:bodyPr>
          <a:lstStyle/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Faculty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B251CD-4B81-6641-819D-3C5F555CA7EE}"/>
              </a:ext>
            </a:extLst>
          </p:cNvPr>
          <p:cNvSpPr txBox="1"/>
          <p:nvPr/>
        </p:nvSpPr>
        <p:spPr>
          <a:xfrm>
            <a:off x="8815259" y="3278059"/>
            <a:ext cx="1293965" cy="1172332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none" lIns="72000" tIns="72000" rIns="72000" bIns="7200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Take Exam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Anytime, Anywhere</a:t>
            </a:r>
            <a:endParaRPr kumimoji="0" lang="en-IN" sz="105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479D39C-FC8D-C34F-8CCD-6CCDE4B10751}"/>
              </a:ext>
            </a:extLst>
          </p:cNvPr>
          <p:cNvSpPr txBox="1"/>
          <p:nvPr/>
        </p:nvSpPr>
        <p:spPr>
          <a:xfrm>
            <a:off x="8818486" y="4542402"/>
            <a:ext cx="1293965" cy="413231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none" lIns="72000" tIns="72000" rIns="72000" bIns="7200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Real-time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kumimoji="0" lang="en-IN" sz="105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F521A76-72DA-D34E-86B2-7BCD4054C9BA}"/>
              </a:ext>
            </a:extLst>
          </p:cNvPr>
          <p:cNvSpPr/>
          <p:nvPr/>
        </p:nvSpPr>
        <p:spPr bwMode="gray">
          <a:xfrm>
            <a:off x="8929362" y="3113638"/>
            <a:ext cx="1061574" cy="299215"/>
          </a:xfrm>
          <a:prstGeom prst="rect">
            <a:avLst/>
          </a:prstGeom>
          <a:solidFill>
            <a:srgbClr val="00A8C8">
              <a:alpha val="0"/>
            </a:srgbClr>
          </a:solidFill>
        </p:spPr>
        <p:txBody>
          <a:bodyPr wrap="square" lIns="0" tIns="0" rIns="0" bIns="0" anchor="ctr" anchorCtr="0">
            <a:noAutofit/>
          </a:bodyPr>
          <a:lstStyle/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Student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8269355-652C-B946-82A4-2128BF742FD0}"/>
              </a:ext>
            </a:extLst>
          </p:cNvPr>
          <p:cNvSpPr txBox="1"/>
          <p:nvPr/>
        </p:nvSpPr>
        <p:spPr>
          <a:xfrm>
            <a:off x="6895650" y="4081063"/>
            <a:ext cx="1293965" cy="536201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none" lIns="72000" tIns="72000" rIns="72000" bIns="7200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Online Invigilation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&amp; Proctoring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77AC7D5-D6FB-0543-A62B-EB90CBF911D4}"/>
              </a:ext>
            </a:extLst>
          </p:cNvPr>
          <p:cNvCxnSpPr/>
          <p:nvPr/>
        </p:nvCxnSpPr>
        <p:spPr>
          <a:xfrm>
            <a:off x="3567315" y="3115161"/>
            <a:ext cx="0" cy="2069425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3A65F72E-BBA5-4A46-AA49-98895390722A}"/>
              </a:ext>
            </a:extLst>
          </p:cNvPr>
          <p:cNvCxnSpPr/>
          <p:nvPr/>
        </p:nvCxnSpPr>
        <p:spPr>
          <a:xfrm>
            <a:off x="8518137" y="3115161"/>
            <a:ext cx="0" cy="2069425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E3F4DD90-845A-D94C-B2E1-177429BC75A2}"/>
              </a:ext>
            </a:extLst>
          </p:cNvPr>
          <p:cNvSpPr/>
          <p:nvPr/>
        </p:nvSpPr>
        <p:spPr>
          <a:xfrm>
            <a:off x="8739013" y="3457609"/>
            <a:ext cx="1463078" cy="84727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3B05298D-1337-5349-8345-297546108EA9}"/>
              </a:ext>
            </a:extLst>
          </p:cNvPr>
          <p:cNvSpPr/>
          <p:nvPr/>
        </p:nvSpPr>
        <p:spPr>
          <a:xfrm>
            <a:off x="4991688" y="1515155"/>
            <a:ext cx="1976265" cy="1834163"/>
          </a:xfrm>
          <a:prstGeom prst="arc">
            <a:avLst>
              <a:gd name="adj1" fmla="val 10911451"/>
              <a:gd name="adj2" fmla="val 0"/>
            </a:avLst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1051B13-E1AF-624D-8D5F-B3B42643B977}"/>
              </a:ext>
            </a:extLst>
          </p:cNvPr>
          <p:cNvSpPr/>
          <p:nvPr/>
        </p:nvSpPr>
        <p:spPr>
          <a:xfrm>
            <a:off x="4910722" y="2324115"/>
            <a:ext cx="180318" cy="18031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riangle 50">
            <a:extLst>
              <a:ext uri="{FF2B5EF4-FFF2-40B4-BE49-F238E27FC236}">
                <a16:creationId xmlns:a16="http://schemas.microsoft.com/office/drawing/2014/main" id="{A0F4D638-BB70-E54A-9D12-5C0BCC3C4145}"/>
              </a:ext>
            </a:extLst>
          </p:cNvPr>
          <p:cNvSpPr/>
          <p:nvPr/>
        </p:nvSpPr>
        <p:spPr>
          <a:xfrm rot="10800000">
            <a:off x="6805295" y="2349488"/>
            <a:ext cx="325315" cy="243019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25749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9">
            <a:extLst>
              <a:ext uri="{FF2B5EF4-FFF2-40B4-BE49-F238E27FC236}">
                <a16:creationId xmlns:a16="http://schemas.microsoft.com/office/drawing/2014/main" id="{37DF54DE-2ED8-2346-BFBD-844AB38E2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560" y="580644"/>
            <a:ext cx="9907237" cy="822960"/>
          </a:xfrm>
        </p:spPr>
        <p:txBody>
          <a:bodyPr/>
          <a:lstStyle/>
          <a:p>
            <a:r>
              <a:rPr lang="en-US" b="0" dirty="0"/>
              <a:t>Key challenges while shifting examinations online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D2A31C8-B4F8-5F4E-8503-B2FD39FCCC97}"/>
              </a:ext>
            </a:extLst>
          </p:cNvPr>
          <p:cNvSpPr/>
          <p:nvPr/>
        </p:nvSpPr>
        <p:spPr>
          <a:xfrm>
            <a:off x="1543634" y="2646338"/>
            <a:ext cx="28422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type/format supported and assessment creation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F031CC-6C03-5341-A8EC-3EC4D25809ED}"/>
              </a:ext>
            </a:extLst>
          </p:cNvPr>
          <p:cNvSpPr/>
          <p:nvPr/>
        </p:nvSpPr>
        <p:spPr>
          <a:xfrm>
            <a:off x="5320326" y="2646338"/>
            <a:ext cx="33541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Accessibility and connectivity in even the remote areas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27211EB-4B3B-A649-8A49-0722DA001587}"/>
              </a:ext>
            </a:extLst>
          </p:cNvPr>
          <p:cNvSpPr/>
          <p:nvPr/>
        </p:nvSpPr>
        <p:spPr>
          <a:xfrm>
            <a:off x="1486392" y="4636611"/>
            <a:ext cx="30979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Maintaining the credibility and academic integrity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2251060-AA73-9745-B505-52C6C3E4FE17}"/>
              </a:ext>
            </a:extLst>
          </p:cNvPr>
          <p:cNvSpPr/>
          <p:nvPr/>
        </p:nvSpPr>
        <p:spPr>
          <a:xfrm>
            <a:off x="924792" y="2747546"/>
            <a:ext cx="443914" cy="44391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Grifo S" panose="02050803090505060204" pitchFamily="18" charset="77"/>
              </a:rPr>
              <a:t>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0E8A2A7-47BE-3A40-8C77-24469998B75D}"/>
              </a:ext>
            </a:extLst>
          </p:cNvPr>
          <p:cNvSpPr/>
          <p:nvPr/>
        </p:nvSpPr>
        <p:spPr>
          <a:xfrm>
            <a:off x="924560" y="4737819"/>
            <a:ext cx="443914" cy="44391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Grifo S" panose="02050803090505060204" pitchFamily="18" charset="77"/>
              </a:rPr>
              <a:t>3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5B6DFE6-5EDD-3041-B938-C52AA9B32FB3}"/>
              </a:ext>
            </a:extLst>
          </p:cNvPr>
          <p:cNvSpPr/>
          <p:nvPr/>
        </p:nvSpPr>
        <p:spPr>
          <a:xfrm>
            <a:off x="4794690" y="2747546"/>
            <a:ext cx="443914" cy="44391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Grifo S" panose="02050803090505060204" pitchFamily="18" charset="77"/>
              </a:rPr>
              <a:t>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F0497E4-126D-1B4E-8909-8567C9F4D263}"/>
              </a:ext>
            </a:extLst>
          </p:cNvPr>
          <p:cNvSpPr/>
          <p:nvPr/>
        </p:nvSpPr>
        <p:spPr>
          <a:xfrm>
            <a:off x="5304394" y="4636611"/>
            <a:ext cx="41608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Generating results with </a:t>
            </a:r>
          </a:p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insightful reports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135BE0D-62A2-F44B-8A64-78D86541283C}"/>
              </a:ext>
            </a:extLst>
          </p:cNvPr>
          <p:cNvSpPr/>
          <p:nvPr/>
        </p:nvSpPr>
        <p:spPr>
          <a:xfrm>
            <a:off x="4794690" y="4737819"/>
            <a:ext cx="443914" cy="44391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Grifo S" panose="02050803090505060204" pitchFamily="18" charset="77"/>
              </a:rPr>
              <a:t>4</a:t>
            </a: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352E5662-AB69-F948-967B-CD980981C7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40742" y="1706466"/>
            <a:ext cx="586758" cy="802933"/>
          </a:xfrm>
          <a:prstGeom prst="rect">
            <a:avLst/>
          </a:prstGeom>
        </p:spPr>
      </p:pic>
      <p:pic>
        <p:nvPicPr>
          <p:cNvPr id="33" name="Graphic 32">
            <a:extLst>
              <a:ext uri="{FF2B5EF4-FFF2-40B4-BE49-F238E27FC236}">
                <a16:creationId xmlns:a16="http://schemas.microsoft.com/office/drawing/2014/main" id="{784B444F-BA7A-A64D-BB8B-66018DB2B4B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275884" y="1619068"/>
            <a:ext cx="977728" cy="977728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2E53D825-7A98-6242-A8E4-06FFC3F334CC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458739" y="3668787"/>
            <a:ext cx="859073" cy="859073"/>
          </a:xfrm>
          <a:prstGeom prst="rect">
            <a:avLst/>
          </a:prstGeom>
        </p:spPr>
      </p:pic>
      <p:pic>
        <p:nvPicPr>
          <p:cNvPr id="35" name="Graphic 33">
            <a:extLst>
              <a:ext uri="{FF2B5EF4-FFF2-40B4-BE49-F238E27FC236}">
                <a16:creationId xmlns:a16="http://schemas.microsoft.com/office/drawing/2014/main" id="{DD129E57-257B-A140-A22E-0E92A45A60D4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5314047" y="3668787"/>
            <a:ext cx="859073" cy="859073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337A60-D972-184A-8C0C-6898C53A8F8E}"/>
              </a:ext>
            </a:extLst>
          </p:cNvPr>
          <p:cNvCxnSpPr/>
          <p:nvPr/>
        </p:nvCxnSpPr>
        <p:spPr>
          <a:xfrm>
            <a:off x="5658680" y="3943697"/>
            <a:ext cx="305281" cy="0"/>
          </a:xfrm>
          <a:prstGeom prst="line">
            <a:avLst/>
          </a:prstGeom>
          <a:ln w="38100">
            <a:solidFill>
              <a:srgbClr val="00AC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51544C9-A14F-A14F-A30C-20BB3F056F94}"/>
              </a:ext>
            </a:extLst>
          </p:cNvPr>
          <p:cNvCxnSpPr/>
          <p:nvPr/>
        </p:nvCxnSpPr>
        <p:spPr>
          <a:xfrm>
            <a:off x="5658680" y="4047499"/>
            <a:ext cx="305281" cy="0"/>
          </a:xfrm>
          <a:prstGeom prst="line">
            <a:avLst/>
          </a:prstGeom>
          <a:ln w="38100">
            <a:solidFill>
              <a:srgbClr val="00AC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FA5D7376-E080-B441-86D0-FC0814F6B658}"/>
              </a:ext>
            </a:extLst>
          </p:cNvPr>
          <p:cNvSpPr/>
          <p:nvPr/>
        </p:nvSpPr>
        <p:spPr>
          <a:xfrm>
            <a:off x="5535892" y="3909362"/>
            <a:ext cx="72428" cy="72428"/>
          </a:xfrm>
          <a:prstGeom prst="ellipse">
            <a:avLst/>
          </a:prstGeom>
          <a:solidFill>
            <a:srgbClr val="00AC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B33A735-3DAB-3E4E-85D5-C225D6436571}"/>
              </a:ext>
            </a:extLst>
          </p:cNvPr>
          <p:cNvSpPr/>
          <p:nvPr/>
        </p:nvSpPr>
        <p:spPr>
          <a:xfrm>
            <a:off x="5535892" y="4010962"/>
            <a:ext cx="72428" cy="72428"/>
          </a:xfrm>
          <a:prstGeom prst="ellipse">
            <a:avLst/>
          </a:prstGeom>
          <a:solidFill>
            <a:srgbClr val="00AC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58681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9">
            <a:extLst>
              <a:ext uri="{FF2B5EF4-FFF2-40B4-BE49-F238E27FC236}">
                <a16:creationId xmlns:a16="http://schemas.microsoft.com/office/drawing/2014/main" id="{37DF54DE-2ED8-2346-BFBD-844AB38E2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561" y="580644"/>
            <a:ext cx="8422640" cy="822960"/>
          </a:xfrm>
        </p:spPr>
        <p:txBody>
          <a:bodyPr/>
          <a:lstStyle/>
          <a:p>
            <a:r>
              <a:rPr lang="en-US" b="0" dirty="0"/>
              <a:t>All exams can be taken online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74EFA63-0505-5B40-B073-2073F8B9E449}"/>
              </a:ext>
            </a:extLst>
          </p:cNvPr>
          <p:cNvSpPr/>
          <p:nvPr/>
        </p:nvSpPr>
        <p:spPr>
          <a:xfrm>
            <a:off x="1262530" y="5162430"/>
            <a:ext cx="9602788" cy="776876"/>
          </a:xfrm>
          <a:prstGeom prst="rect">
            <a:avLst/>
          </a:prstGeom>
          <a:solidFill>
            <a:srgbClr val="FFFFFF">
              <a:lumMod val="95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endParaRPr kumimoji="0" lang="en-IN" b="1" i="0" u="none" strike="noStrike" kern="0" cap="none" spc="100" normalizeH="0" baseline="0" noProof="0" dirty="0">
              <a:ln>
                <a:noFill/>
              </a:ln>
              <a:solidFill>
                <a:srgbClr val="002C75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8CE250C-5A7B-E24B-8D99-3A403E34248D}"/>
              </a:ext>
            </a:extLst>
          </p:cNvPr>
          <p:cNvCxnSpPr/>
          <p:nvPr/>
        </p:nvCxnSpPr>
        <p:spPr>
          <a:xfrm>
            <a:off x="7316563" y="5354651"/>
            <a:ext cx="0" cy="320029"/>
          </a:xfrm>
          <a:prstGeom prst="line">
            <a:avLst/>
          </a:prstGeom>
          <a:noFill/>
          <a:ln w="25400" cap="flat" cmpd="sng" algn="ctr">
            <a:solidFill>
              <a:srgbClr val="FFFFFF">
                <a:lumMod val="85000"/>
              </a:srgbClr>
            </a:solidFill>
            <a:prstDash val="solid"/>
          </a:ln>
          <a:effectLst/>
        </p:spPr>
      </p:cxnSp>
      <p:sp>
        <p:nvSpPr>
          <p:cNvPr id="47" name="Shape 133">
            <a:extLst>
              <a:ext uri="{FF2B5EF4-FFF2-40B4-BE49-F238E27FC236}">
                <a16:creationId xmlns:a16="http://schemas.microsoft.com/office/drawing/2014/main" id="{8BD561AC-97B6-3046-A60D-3A9E798D345A}"/>
              </a:ext>
            </a:extLst>
          </p:cNvPr>
          <p:cNvSpPr/>
          <p:nvPr/>
        </p:nvSpPr>
        <p:spPr>
          <a:xfrm>
            <a:off x="9081588" y="5283833"/>
            <a:ext cx="1079777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6010" rIns="36010">
            <a:spAutoFit/>
          </a:bodyPr>
          <a:lstStyle>
            <a:lvl1pPr>
              <a:defRPr sz="2000">
                <a:solidFill>
                  <a:srgbClr val="FFFFFF"/>
                </a:solidFill>
                <a:latin typeface="Myriad Pro"/>
                <a:ea typeface="Myriad Pro"/>
                <a:cs typeface="Myriad Pro"/>
                <a:sym typeface="Myriad Pro"/>
              </a:defRPr>
            </a:lvl1pPr>
          </a:lstStyle>
          <a:p>
            <a:pPr algn="ctr" defTabSz="720181">
              <a:defRPr/>
            </a:pPr>
            <a:r>
              <a:rPr lang="en-US" sz="1400" dirty="0">
                <a:solidFill>
                  <a:srgbClr val="173A64"/>
                </a:solidFill>
                <a:latin typeface="+mn-lt"/>
              </a:rPr>
              <a:t>Formula/</a:t>
            </a:r>
          </a:p>
          <a:p>
            <a:pPr algn="ctr" defTabSz="720181">
              <a:defRPr/>
            </a:pPr>
            <a:r>
              <a:rPr lang="en-US" sz="1400" dirty="0">
                <a:solidFill>
                  <a:srgbClr val="173A64"/>
                </a:solidFill>
                <a:latin typeface="+mn-lt"/>
              </a:rPr>
              <a:t>Diagram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9CD931F-CC15-4242-994E-08F5503B2834}"/>
              </a:ext>
            </a:extLst>
          </p:cNvPr>
          <p:cNvCxnSpPr/>
          <p:nvPr/>
        </p:nvCxnSpPr>
        <p:spPr>
          <a:xfrm>
            <a:off x="3894875" y="5354651"/>
            <a:ext cx="0" cy="320029"/>
          </a:xfrm>
          <a:prstGeom prst="line">
            <a:avLst/>
          </a:prstGeom>
          <a:noFill/>
          <a:ln w="25400" cap="flat" cmpd="sng" algn="ctr">
            <a:solidFill>
              <a:srgbClr val="FFFFFF">
                <a:lumMod val="85000"/>
              </a:srgbClr>
            </a:solidFill>
            <a:prstDash val="solid"/>
          </a:ln>
          <a:effectLst/>
        </p:spPr>
      </p:cxnSp>
      <p:sp>
        <p:nvSpPr>
          <p:cNvPr id="49" name="Shape 133">
            <a:extLst>
              <a:ext uri="{FF2B5EF4-FFF2-40B4-BE49-F238E27FC236}">
                <a16:creationId xmlns:a16="http://schemas.microsoft.com/office/drawing/2014/main" id="{AE0122F6-7065-DF41-A400-2D9A0BA244EB}"/>
              </a:ext>
            </a:extLst>
          </p:cNvPr>
          <p:cNvSpPr/>
          <p:nvPr/>
        </p:nvSpPr>
        <p:spPr>
          <a:xfrm>
            <a:off x="7544980" y="5283833"/>
            <a:ext cx="1079777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6010" rIns="36010">
            <a:spAutoFit/>
          </a:bodyPr>
          <a:lstStyle>
            <a:lvl1pPr>
              <a:defRPr sz="2000">
                <a:solidFill>
                  <a:srgbClr val="FFFFFF"/>
                </a:solidFill>
                <a:latin typeface="Myriad Pro"/>
                <a:ea typeface="Myriad Pro"/>
                <a:cs typeface="Myriad Pro"/>
                <a:sym typeface="Myriad Pro"/>
              </a:defRPr>
            </a:lvl1pPr>
          </a:lstStyle>
          <a:p>
            <a:pPr algn="ctr" defTabSz="720181">
              <a:defRPr/>
            </a:pPr>
            <a:r>
              <a:rPr lang="en-US" sz="1400" dirty="0">
                <a:solidFill>
                  <a:srgbClr val="009DE0"/>
                </a:solidFill>
                <a:latin typeface="+mn-lt"/>
              </a:rPr>
              <a:t>Long </a:t>
            </a:r>
          </a:p>
          <a:p>
            <a:pPr algn="ctr" defTabSz="720181">
              <a:defRPr/>
            </a:pPr>
            <a:r>
              <a:rPr lang="en-US" sz="1400" dirty="0">
                <a:solidFill>
                  <a:srgbClr val="009DE0"/>
                </a:solidFill>
                <a:latin typeface="+mn-lt"/>
              </a:rPr>
              <a:t>answers</a:t>
            </a:r>
          </a:p>
        </p:txBody>
      </p:sp>
      <p:sp>
        <p:nvSpPr>
          <p:cNvPr id="52" name="Shape 133">
            <a:extLst>
              <a:ext uri="{FF2B5EF4-FFF2-40B4-BE49-F238E27FC236}">
                <a16:creationId xmlns:a16="http://schemas.microsoft.com/office/drawing/2014/main" id="{3C27D293-1AB1-3342-9311-E024FCBCC236}"/>
              </a:ext>
            </a:extLst>
          </p:cNvPr>
          <p:cNvSpPr/>
          <p:nvPr/>
        </p:nvSpPr>
        <p:spPr>
          <a:xfrm>
            <a:off x="5870122" y="5283833"/>
            <a:ext cx="1218024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6010" rIns="36010">
            <a:spAutoFit/>
          </a:bodyPr>
          <a:lstStyle>
            <a:lvl1pPr>
              <a:defRPr sz="2000">
                <a:solidFill>
                  <a:srgbClr val="FFFFFF"/>
                </a:solidFill>
                <a:latin typeface="Myriad Pro"/>
                <a:ea typeface="Myriad Pro"/>
                <a:cs typeface="Myriad Pro"/>
                <a:sym typeface="Myriad Pro"/>
              </a:defRPr>
            </a:lvl1pPr>
          </a:lstStyle>
          <a:p>
            <a:pPr algn="ctr" defTabSz="720181">
              <a:defRPr/>
            </a:pPr>
            <a:r>
              <a:rPr lang="en-US" sz="1400" dirty="0">
                <a:solidFill>
                  <a:srgbClr val="173A64"/>
                </a:solidFill>
                <a:latin typeface="+mn-lt"/>
              </a:rPr>
              <a:t>Short</a:t>
            </a:r>
          </a:p>
          <a:p>
            <a:pPr algn="ctr" defTabSz="720181">
              <a:defRPr/>
            </a:pPr>
            <a:r>
              <a:rPr lang="en-US" sz="1400" dirty="0">
                <a:solidFill>
                  <a:srgbClr val="173A64"/>
                </a:solidFill>
                <a:latin typeface="+mn-lt"/>
              </a:rPr>
              <a:t>Answers</a:t>
            </a:r>
          </a:p>
        </p:txBody>
      </p:sp>
      <p:sp>
        <p:nvSpPr>
          <p:cNvPr id="53" name="Shape 133">
            <a:extLst>
              <a:ext uri="{FF2B5EF4-FFF2-40B4-BE49-F238E27FC236}">
                <a16:creationId xmlns:a16="http://schemas.microsoft.com/office/drawing/2014/main" id="{3C393169-AAAF-434E-A295-2E8A83FFECE6}"/>
              </a:ext>
            </a:extLst>
          </p:cNvPr>
          <p:cNvSpPr/>
          <p:nvPr/>
        </p:nvSpPr>
        <p:spPr>
          <a:xfrm>
            <a:off x="1605284" y="5283833"/>
            <a:ext cx="2061175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6010" rIns="36010">
            <a:spAutoFit/>
          </a:bodyPr>
          <a:lstStyle>
            <a:lvl1pPr>
              <a:defRPr sz="2000">
                <a:solidFill>
                  <a:srgbClr val="FFFFFF"/>
                </a:solidFill>
                <a:latin typeface="Myriad Pro"/>
                <a:ea typeface="Myriad Pro"/>
                <a:cs typeface="Myriad Pro"/>
                <a:sym typeface="Myriad Pro"/>
              </a:defRPr>
            </a:lvl1pPr>
          </a:lstStyle>
          <a:p>
            <a:pPr algn="ctr" defTabSz="720181">
              <a:defRPr/>
            </a:pPr>
            <a:r>
              <a:rPr lang="en-US" sz="1400" dirty="0">
                <a:solidFill>
                  <a:srgbClr val="173A64"/>
                </a:solidFill>
                <a:latin typeface="+mn-lt"/>
              </a:rPr>
              <a:t>Multiple </a:t>
            </a:r>
          </a:p>
          <a:p>
            <a:pPr algn="ctr" defTabSz="720181">
              <a:defRPr/>
            </a:pPr>
            <a:r>
              <a:rPr lang="en-US" sz="1400" dirty="0">
                <a:solidFill>
                  <a:srgbClr val="173A64"/>
                </a:solidFill>
                <a:latin typeface="+mn-lt"/>
              </a:rPr>
              <a:t>Choices questions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2B3B101-6D67-974D-A4F1-48A3E40730D7}"/>
              </a:ext>
            </a:extLst>
          </p:cNvPr>
          <p:cNvCxnSpPr/>
          <p:nvPr/>
        </p:nvCxnSpPr>
        <p:spPr>
          <a:xfrm>
            <a:off x="5641705" y="5354651"/>
            <a:ext cx="0" cy="320029"/>
          </a:xfrm>
          <a:prstGeom prst="line">
            <a:avLst/>
          </a:prstGeom>
          <a:noFill/>
          <a:ln w="25400" cap="flat" cmpd="sng" algn="ctr">
            <a:solidFill>
              <a:srgbClr val="FFFFFF">
                <a:lumMod val="85000"/>
              </a:srgbClr>
            </a:solidFill>
            <a:prstDash val="solid"/>
          </a:ln>
          <a:effectLst/>
        </p:spPr>
      </p:cxnSp>
      <p:sp>
        <p:nvSpPr>
          <p:cNvPr id="55" name="Shape 133">
            <a:extLst>
              <a:ext uri="{FF2B5EF4-FFF2-40B4-BE49-F238E27FC236}">
                <a16:creationId xmlns:a16="http://schemas.microsoft.com/office/drawing/2014/main" id="{C75B1F73-FA30-A243-8B98-ED72C897E728}"/>
              </a:ext>
            </a:extLst>
          </p:cNvPr>
          <p:cNvSpPr/>
          <p:nvPr/>
        </p:nvSpPr>
        <p:spPr>
          <a:xfrm>
            <a:off x="4123292" y="5283833"/>
            <a:ext cx="1289996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6010" rIns="36010">
            <a:spAutoFit/>
          </a:bodyPr>
          <a:lstStyle>
            <a:lvl1pPr>
              <a:defRPr sz="2000">
                <a:solidFill>
                  <a:srgbClr val="FFFFFF"/>
                </a:solidFill>
                <a:latin typeface="Myriad Pro"/>
                <a:ea typeface="Myriad Pro"/>
                <a:cs typeface="Myriad Pro"/>
                <a:sym typeface="Myriad Pro"/>
              </a:defRPr>
            </a:lvl1pPr>
          </a:lstStyle>
          <a:p>
            <a:pPr algn="ctr" defTabSz="720181">
              <a:defRPr/>
            </a:pPr>
            <a:r>
              <a:rPr lang="en-US" sz="1400" dirty="0">
                <a:solidFill>
                  <a:srgbClr val="009DE0"/>
                </a:solidFill>
                <a:latin typeface="+mn-lt"/>
              </a:rPr>
              <a:t>Fill in </a:t>
            </a:r>
          </a:p>
          <a:p>
            <a:pPr algn="ctr" defTabSz="720181">
              <a:defRPr/>
            </a:pPr>
            <a:r>
              <a:rPr lang="en-US" sz="1400" dirty="0">
                <a:solidFill>
                  <a:srgbClr val="009DE0"/>
                </a:solidFill>
                <a:latin typeface="+mn-lt"/>
              </a:rPr>
              <a:t>The blanks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08176C8-F8C9-E849-B664-DBEE048D2302}"/>
              </a:ext>
            </a:extLst>
          </p:cNvPr>
          <p:cNvCxnSpPr/>
          <p:nvPr/>
        </p:nvCxnSpPr>
        <p:spPr>
          <a:xfrm>
            <a:off x="8853174" y="5354651"/>
            <a:ext cx="0" cy="320029"/>
          </a:xfrm>
          <a:prstGeom prst="line">
            <a:avLst/>
          </a:prstGeom>
          <a:noFill/>
          <a:ln w="25400" cap="flat" cmpd="sng" algn="ctr">
            <a:solidFill>
              <a:srgbClr val="FFFFFF">
                <a:lumMod val="85000"/>
              </a:srgbClr>
            </a:solidFill>
            <a:prstDash val="solid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4AF665B3-CC50-9744-948F-9DF2A1B4B925}"/>
              </a:ext>
            </a:extLst>
          </p:cNvPr>
          <p:cNvSpPr txBox="1"/>
          <p:nvPr/>
        </p:nvSpPr>
        <p:spPr>
          <a:xfrm>
            <a:off x="1262530" y="4845511"/>
            <a:ext cx="3033827" cy="18466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Bef>
                <a:spcPts val="150"/>
              </a:spcBef>
              <a:spcAft>
                <a:spcPts val="150"/>
              </a:spcAft>
            </a:pPr>
            <a:r>
              <a:rPr lang="en-US" sz="1200" b="1" dirty="0">
                <a:solidFill>
                  <a:srgbClr val="000000">
                    <a:lumMod val="65000"/>
                    <a:lumOff val="35000"/>
                  </a:srgbClr>
                </a:solidFill>
              </a:rPr>
              <a:t>Capability to take all question types online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E6EA6E9-9CD0-A24B-A72D-4B90FEA66303}"/>
              </a:ext>
            </a:extLst>
          </p:cNvPr>
          <p:cNvSpPr txBox="1"/>
          <p:nvPr/>
        </p:nvSpPr>
        <p:spPr>
          <a:xfrm>
            <a:off x="2719079" y="3960562"/>
            <a:ext cx="1092532" cy="60529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>
              <a:spcBef>
                <a:spcPts val="150"/>
              </a:spcBef>
              <a:spcAft>
                <a:spcPts val="150"/>
              </a:spcAft>
            </a:pPr>
            <a:r>
              <a:rPr lang="en-US" b="1" kern="0" dirty="0">
                <a:solidFill>
                  <a:srgbClr val="009DE0"/>
                </a:solidFill>
                <a:latin typeface="Constantia" panose="02030602050306030303" pitchFamily="18" charset="0"/>
              </a:rPr>
              <a:t>Entrance</a:t>
            </a:r>
          </a:p>
          <a:p>
            <a:pPr algn="ctr">
              <a:spcBef>
                <a:spcPts val="150"/>
              </a:spcBef>
              <a:spcAft>
                <a:spcPts val="150"/>
              </a:spcAft>
            </a:pPr>
            <a:r>
              <a:rPr lang="en-US" b="1" kern="0" dirty="0">
                <a:solidFill>
                  <a:srgbClr val="009DE0"/>
                </a:solidFill>
                <a:latin typeface="Constantia" panose="02030602050306030303" pitchFamily="18" charset="0"/>
              </a:rPr>
              <a:t>exams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AFC64E6-2B23-C344-BA10-C5D80A036D8E}"/>
              </a:ext>
            </a:extLst>
          </p:cNvPr>
          <p:cNvSpPr txBox="1"/>
          <p:nvPr/>
        </p:nvSpPr>
        <p:spPr>
          <a:xfrm>
            <a:off x="8216808" y="3960562"/>
            <a:ext cx="1300036" cy="60529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ctr">
              <a:spcBef>
                <a:spcPts val="150"/>
              </a:spcBef>
              <a:spcAft>
                <a:spcPts val="150"/>
              </a:spcAft>
            </a:pPr>
            <a:r>
              <a:rPr lang="en-US" b="1" kern="0" dirty="0">
                <a:solidFill>
                  <a:srgbClr val="009DE0"/>
                </a:solidFill>
                <a:latin typeface="Constantia" panose="02030602050306030303" pitchFamily="18" charset="0"/>
              </a:rPr>
              <a:t>Semester/</a:t>
            </a:r>
          </a:p>
          <a:p>
            <a:pPr algn="ctr">
              <a:spcBef>
                <a:spcPts val="150"/>
              </a:spcBef>
              <a:spcAft>
                <a:spcPts val="150"/>
              </a:spcAft>
            </a:pPr>
            <a:r>
              <a:rPr lang="en-US" b="1" kern="0" dirty="0">
                <a:solidFill>
                  <a:srgbClr val="009DE0"/>
                </a:solidFill>
                <a:latin typeface="Constantia" panose="02030602050306030303" pitchFamily="18" charset="0"/>
              </a:rPr>
              <a:t>Final exams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BEB9BCA-E177-F242-AEF9-69231D6181EA}"/>
              </a:ext>
            </a:extLst>
          </p:cNvPr>
          <p:cNvSpPr txBox="1"/>
          <p:nvPr/>
        </p:nvSpPr>
        <p:spPr>
          <a:xfrm>
            <a:off x="4060169" y="2321507"/>
            <a:ext cx="1041953" cy="60529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ctr">
              <a:spcBef>
                <a:spcPts val="150"/>
              </a:spcBef>
              <a:spcAft>
                <a:spcPts val="150"/>
              </a:spcAft>
            </a:pPr>
            <a:r>
              <a:rPr lang="en-US" b="1" kern="0" dirty="0">
                <a:solidFill>
                  <a:srgbClr val="009DE0"/>
                </a:solidFill>
                <a:latin typeface="Constantia" panose="02030602050306030303" pitchFamily="18" charset="0"/>
              </a:rPr>
              <a:t>In-course</a:t>
            </a:r>
          </a:p>
          <a:p>
            <a:pPr algn="ctr">
              <a:spcBef>
                <a:spcPts val="150"/>
              </a:spcBef>
              <a:spcAft>
                <a:spcPts val="150"/>
              </a:spcAft>
            </a:pPr>
            <a:r>
              <a:rPr lang="en-US" b="1" kern="0" dirty="0">
                <a:solidFill>
                  <a:srgbClr val="009DE0"/>
                </a:solidFill>
                <a:latin typeface="Constantia" panose="02030602050306030303" pitchFamily="18" charset="0"/>
              </a:rPr>
              <a:t>quizzes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CD1099A-2671-F045-8AA8-C3ABD12C7ED8}"/>
              </a:ext>
            </a:extLst>
          </p:cNvPr>
          <p:cNvSpPr txBox="1"/>
          <p:nvPr/>
        </p:nvSpPr>
        <p:spPr>
          <a:xfrm>
            <a:off x="7117580" y="2325930"/>
            <a:ext cx="1046761" cy="605294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ctr">
              <a:spcBef>
                <a:spcPts val="150"/>
              </a:spcBef>
              <a:spcAft>
                <a:spcPts val="150"/>
              </a:spcAft>
            </a:pPr>
            <a:r>
              <a:rPr lang="en-US" b="1" kern="0" dirty="0">
                <a:solidFill>
                  <a:srgbClr val="009DE0"/>
                </a:solidFill>
                <a:latin typeface="Constantia" panose="02030602050306030303" pitchFamily="18" charset="0"/>
              </a:rPr>
              <a:t>Mid-term</a:t>
            </a:r>
          </a:p>
          <a:p>
            <a:pPr algn="ctr">
              <a:spcBef>
                <a:spcPts val="150"/>
              </a:spcBef>
              <a:spcAft>
                <a:spcPts val="150"/>
              </a:spcAft>
            </a:pPr>
            <a:r>
              <a:rPr lang="en-US" b="1" kern="0" dirty="0">
                <a:solidFill>
                  <a:srgbClr val="009DE0"/>
                </a:solidFill>
                <a:latin typeface="Constantia" panose="02030602050306030303" pitchFamily="18" charset="0"/>
              </a:rPr>
              <a:t>exams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8326DD7-5611-ED47-AE01-BCFFDE0A5B01}"/>
              </a:ext>
            </a:extLst>
          </p:cNvPr>
          <p:cNvSpPr txBox="1"/>
          <p:nvPr/>
        </p:nvSpPr>
        <p:spPr>
          <a:xfrm>
            <a:off x="5366265" y="4118941"/>
            <a:ext cx="1459469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>
              <a:spcBef>
                <a:spcPts val="150"/>
              </a:spcBef>
              <a:spcAft>
                <a:spcPts val="150"/>
              </a:spcAft>
            </a:pPr>
            <a:r>
              <a:rPr lang="en-US" b="1" kern="0" dirty="0">
                <a:solidFill>
                  <a:schemeClr val="accent2"/>
                </a:solidFill>
                <a:latin typeface="Constantia" panose="02030602050306030303" pitchFamily="18" charset="0"/>
              </a:rPr>
              <a:t>Controller of </a:t>
            </a:r>
            <a:br>
              <a:rPr lang="en-US" b="1" kern="0" dirty="0">
                <a:solidFill>
                  <a:schemeClr val="accent2"/>
                </a:solidFill>
                <a:latin typeface="Constantia" panose="02030602050306030303" pitchFamily="18" charset="0"/>
              </a:rPr>
            </a:br>
            <a:r>
              <a:rPr lang="en-US" b="1" kern="0" dirty="0">
                <a:solidFill>
                  <a:schemeClr val="accent2"/>
                </a:solidFill>
                <a:latin typeface="Constantia" panose="02030602050306030303" pitchFamily="18" charset="0"/>
              </a:rPr>
              <a:t>examination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7778027-5ED2-8F49-B661-B6BDCCE1DFAB}"/>
              </a:ext>
            </a:extLst>
          </p:cNvPr>
          <p:cNvSpPr/>
          <p:nvPr/>
        </p:nvSpPr>
        <p:spPr>
          <a:xfrm>
            <a:off x="2830058" y="2891677"/>
            <a:ext cx="893504" cy="893275"/>
          </a:xfrm>
          <a:prstGeom prst="ellipse">
            <a:avLst/>
          </a:prstGeom>
          <a:solidFill>
            <a:srgbClr val="FFFFFF">
              <a:lumMod val="95000"/>
            </a:srgbClr>
          </a:solidFill>
          <a:ln w="9525" cap="flat" cmpd="sng" algn="ctr">
            <a:noFill/>
            <a:prstDash val="soli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3410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all" spc="263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B90E43CD-9449-8246-A7C1-1C23A19D2EEE}"/>
              </a:ext>
            </a:extLst>
          </p:cNvPr>
          <p:cNvSpPr/>
          <p:nvPr/>
        </p:nvSpPr>
        <p:spPr>
          <a:xfrm>
            <a:off x="4118970" y="1252622"/>
            <a:ext cx="893504" cy="893275"/>
          </a:xfrm>
          <a:prstGeom prst="ellipse">
            <a:avLst/>
          </a:prstGeom>
          <a:solidFill>
            <a:srgbClr val="FFFFFF">
              <a:lumMod val="95000"/>
            </a:srgbClr>
          </a:solidFill>
          <a:ln w="9525" cap="flat" cmpd="sng" algn="ctr">
            <a:noFill/>
            <a:prstDash val="soli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3410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0" cap="all" spc="263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9D6E1CD4-2B92-3D47-BE55-32F5488E45A9}"/>
              </a:ext>
            </a:extLst>
          </p:cNvPr>
          <p:cNvSpPr/>
          <p:nvPr/>
        </p:nvSpPr>
        <p:spPr>
          <a:xfrm>
            <a:off x="7147510" y="1257045"/>
            <a:ext cx="893504" cy="893275"/>
          </a:xfrm>
          <a:prstGeom prst="ellipse">
            <a:avLst/>
          </a:prstGeom>
          <a:solidFill>
            <a:srgbClr val="FFFFFF">
              <a:lumMod val="95000"/>
            </a:srgbClr>
          </a:solidFill>
          <a:ln w="9525" cap="flat" cmpd="sng" algn="ctr">
            <a:noFill/>
            <a:prstDash val="soli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3410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0" cap="all" spc="263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D8EF0F57-4F87-DC48-9654-9EE49E377EC2}"/>
              </a:ext>
            </a:extLst>
          </p:cNvPr>
          <p:cNvSpPr/>
          <p:nvPr/>
        </p:nvSpPr>
        <p:spPr>
          <a:xfrm>
            <a:off x="8358060" y="2891677"/>
            <a:ext cx="893504" cy="893275"/>
          </a:xfrm>
          <a:prstGeom prst="ellipse">
            <a:avLst/>
          </a:prstGeom>
          <a:solidFill>
            <a:srgbClr val="FFFFFF">
              <a:lumMod val="95000"/>
            </a:srgbClr>
          </a:solidFill>
          <a:ln w="9525" cap="flat" cmpd="sng" algn="ctr">
            <a:noFill/>
            <a:prstDash val="soli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3410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all" spc="263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34EAB11B-85EA-1040-9C0A-32A6AF18DD36}"/>
              </a:ext>
            </a:extLst>
          </p:cNvPr>
          <p:cNvCxnSpPr>
            <a:cxnSpLocks/>
            <a:stCxn id="58" idx="6"/>
          </p:cNvCxnSpPr>
          <p:nvPr/>
        </p:nvCxnSpPr>
        <p:spPr>
          <a:xfrm>
            <a:off x="5012474" y="1699260"/>
            <a:ext cx="854149" cy="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243300BE-FF9B-8344-8E93-DA0948FDFEC8}"/>
              </a:ext>
            </a:extLst>
          </p:cNvPr>
          <p:cNvCxnSpPr>
            <a:cxnSpLocks/>
          </p:cNvCxnSpPr>
          <p:nvPr/>
        </p:nvCxnSpPr>
        <p:spPr>
          <a:xfrm>
            <a:off x="5866623" y="1695267"/>
            <a:ext cx="0" cy="138050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D55FF90-E94D-A44F-AB44-1196D9611C5E}"/>
              </a:ext>
            </a:extLst>
          </p:cNvPr>
          <p:cNvCxnSpPr>
            <a:cxnSpLocks/>
            <a:stCxn id="59" idx="2"/>
          </p:cNvCxnSpPr>
          <p:nvPr/>
        </p:nvCxnSpPr>
        <p:spPr>
          <a:xfrm flipH="1">
            <a:off x="6269567" y="1703683"/>
            <a:ext cx="877943" cy="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05A3672-3303-3744-88B8-08B256E52BB8}"/>
              </a:ext>
            </a:extLst>
          </p:cNvPr>
          <p:cNvCxnSpPr>
            <a:cxnSpLocks/>
          </p:cNvCxnSpPr>
          <p:nvPr/>
        </p:nvCxnSpPr>
        <p:spPr>
          <a:xfrm flipH="1">
            <a:off x="6269119" y="1695267"/>
            <a:ext cx="0" cy="138050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</a:ln>
          <a:effectLst/>
        </p:spPr>
      </p:cxnSp>
      <p:sp>
        <p:nvSpPr>
          <p:cNvPr id="66" name="Oval 65">
            <a:extLst>
              <a:ext uri="{FF2B5EF4-FFF2-40B4-BE49-F238E27FC236}">
                <a16:creationId xmlns:a16="http://schemas.microsoft.com/office/drawing/2014/main" id="{AF70D9B4-7014-2245-9D25-ACF01192ED3A}"/>
              </a:ext>
            </a:extLst>
          </p:cNvPr>
          <p:cNvSpPr/>
          <p:nvPr/>
        </p:nvSpPr>
        <p:spPr>
          <a:xfrm rot="21357619">
            <a:off x="5477727" y="2822029"/>
            <a:ext cx="1148459" cy="1148162"/>
          </a:xfrm>
          <a:prstGeom prst="ellipse">
            <a:avLst/>
          </a:prstGeom>
          <a:solidFill>
            <a:srgbClr val="FFFFFF"/>
          </a:solidFill>
          <a:ln w="38100" cap="rnd" cmpd="sng" algn="ctr">
            <a:solidFill>
              <a:schemeClr val="tx1"/>
            </a:solidFill>
            <a:prstDash val="sysDot"/>
            <a:round/>
          </a:ln>
          <a:effectLst/>
        </p:spPr>
        <p:txBody>
          <a:bodyPr wrap="none" lIns="0" tIns="0" rIns="0" bIns="0" rtlCol="0" anchor="ctr"/>
          <a:lstStyle/>
          <a:p>
            <a:pPr marL="0" marR="0" lvl="0" indent="0" defTabSz="3410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all" spc="375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1EBA2564-B64B-0A45-AF1D-807B6555E731}"/>
              </a:ext>
            </a:extLst>
          </p:cNvPr>
          <p:cNvSpPr/>
          <p:nvPr/>
        </p:nvSpPr>
        <p:spPr>
          <a:xfrm>
            <a:off x="5605204" y="2949473"/>
            <a:ext cx="893504" cy="893275"/>
          </a:xfrm>
          <a:prstGeom prst="ellipse">
            <a:avLst/>
          </a:prstGeom>
          <a:solidFill>
            <a:srgbClr val="FFFFFF">
              <a:lumMod val="95000"/>
            </a:srgbClr>
          </a:solidFill>
          <a:ln w="9525" cap="flat" cmpd="sng" algn="ctr">
            <a:noFill/>
            <a:prstDash val="soli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34105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all" spc="263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F70AEE74-1064-8C48-8DD1-EB956EFA60D8}"/>
              </a:ext>
            </a:extLst>
          </p:cNvPr>
          <p:cNvCxnSpPr>
            <a:cxnSpLocks/>
            <a:endCxn id="75" idx="2"/>
          </p:cNvCxnSpPr>
          <p:nvPr/>
        </p:nvCxnSpPr>
        <p:spPr>
          <a:xfrm>
            <a:off x="3710201" y="3376328"/>
            <a:ext cx="1718762" cy="6371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</a:ln>
          <a:effectLst/>
        </p:spPr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9445250-EB9A-DD42-87B0-FB4E26895C6B}"/>
              </a:ext>
            </a:extLst>
          </p:cNvPr>
          <p:cNvCxnSpPr>
            <a:cxnSpLocks/>
            <a:stCxn id="74" idx="2"/>
          </p:cNvCxnSpPr>
          <p:nvPr/>
        </p:nvCxnSpPr>
        <p:spPr>
          <a:xfrm flipV="1">
            <a:off x="6580549" y="3376330"/>
            <a:ext cx="1799551" cy="6369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</a:ln>
          <a:effectLst/>
        </p:spPr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EF351546-1060-E64F-8E70-8426EF3E34B3}"/>
              </a:ext>
            </a:extLst>
          </p:cNvPr>
          <p:cNvSpPr/>
          <p:nvPr/>
        </p:nvSpPr>
        <p:spPr>
          <a:xfrm>
            <a:off x="4970395" y="1667307"/>
            <a:ext cx="76651" cy="76651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rgbClr val="009DE0"/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B7E5EDC-59BE-EB4B-ABDC-C86A646AAB05}"/>
              </a:ext>
            </a:extLst>
          </p:cNvPr>
          <p:cNvSpPr/>
          <p:nvPr/>
        </p:nvSpPr>
        <p:spPr>
          <a:xfrm>
            <a:off x="7128222" y="1667307"/>
            <a:ext cx="76651" cy="76651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rgbClr val="009DE0"/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AE1A934E-4658-3447-9933-541BCED650DD}"/>
              </a:ext>
            </a:extLst>
          </p:cNvPr>
          <p:cNvSpPr/>
          <p:nvPr/>
        </p:nvSpPr>
        <p:spPr>
          <a:xfrm>
            <a:off x="3673632" y="3344373"/>
            <a:ext cx="76651" cy="76651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rgbClr val="009DE0"/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0E91F5DC-1160-AD40-AB5A-4BBCCBB24D37}"/>
              </a:ext>
            </a:extLst>
          </p:cNvPr>
          <p:cNvSpPr/>
          <p:nvPr/>
        </p:nvSpPr>
        <p:spPr>
          <a:xfrm>
            <a:off x="8324699" y="3344373"/>
            <a:ext cx="76651" cy="76651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rgbClr val="009DE0"/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25A94420-BA2B-214C-AEF0-5D16C62B0030}"/>
              </a:ext>
            </a:extLst>
          </p:cNvPr>
          <p:cNvSpPr/>
          <p:nvPr/>
        </p:nvSpPr>
        <p:spPr>
          <a:xfrm>
            <a:off x="6580549" y="3344373"/>
            <a:ext cx="76651" cy="76651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rgbClr val="009DE0"/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44083127-A59D-D242-85E9-D5E307233A2F}"/>
              </a:ext>
            </a:extLst>
          </p:cNvPr>
          <p:cNvSpPr/>
          <p:nvPr/>
        </p:nvSpPr>
        <p:spPr>
          <a:xfrm>
            <a:off x="5428963" y="3344373"/>
            <a:ext cx="76651" cy="76651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rgbClr val="009DE0"/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CA4E8087-AD2D-2C47-8417-99BC1F9CC67B}"/>
              </a:ext>
            </a:extLst>
          </p:cNvPr>
          <p:cNvSpPr/>
          <p:nvPr/>
        </p:nvSpPr>
        <p:spPr>
          <a:xfrm>
            <a:off x="5834610" y="2807712"/>
            <a:ext cx="76651" cy="76651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rgbClr val="009DE0"/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E88A2F9E-327E-4745-A4CD-D4AF14D0958B}"/>
              </a:ext>
            </a:extLst>
          </p:cNvPr>
          <p:cNvSpPr/>
          <p:nvPr/>
        </p:nvSpPr>
        <p:spPr>
          <a:xfrm>
            <a:off x="6237106" y="2807712"/>
            <a:ext cx="76651" cy="76651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rgbClr val="009DE0"/>
            </a:solidFill>
            <a:prstDash val="solid"/>
          </a:ln>
          <a:effectLst/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78" name="Graphic 77">
            <a:extLst>
              <a:ext uri="{FF2B5EF4-FFF2-40B4-BE49-F238E27FC236}">
                <a16:creationId xmlns:a16="http://schemas.microsoft.com/office/drawing/2014/main" id="{52650869-6DAF-B84A-9670-8511417981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83179" y="3084892"/>
            <a:ext cx="364331" cy="498558"/>
          </a:xfrm>
          <a:prstGeom prst="rect">
            <a:avLst/>
          </a:prstGeom>
        </p:spPr>
      </p:pic>
      <p:pic>
        <p:nvPicPr>
          <p:cNvPr id="79" name="Graphic 78">
            <a:extLst>
              <a:ext uri="{FF2B5EF4-FFF2-40B4-BE49-F238E27FC236}">
                <a16:creationId xmlns:a16="http://schemas.microsoft.com/office/drawing/2014/main" id="{A698C59D-6D7E-154F-AE1D-F390F303805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96772" y="1464103"/>
            <a:ext cx="355080" cy="497113"/>
          </a:xfrm>
          <a:prstGeom prst="rect">
            <a:avLst/>
          </a:prstGeom>
        </p:spPr>
      </p:pic>
      <p:pic>
        <p:nvPicPr>
          <p:cNvPr id="80" name="Graphic 79">
            <a:extLst>
              <a:ext uri="{FF2B5EF4-FFF2-40B4-BE49-F238E27FC236}">
                <a16:creationId xmlns:a16="http://schemas.microsoft.com/office/drawing/2014/main" id="{4F464F5C-2421-2548-9C60-61628E27F193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7332925" y="1433930"/>
            <a:ext cx="522674" cy="522674"/>
          </a:xfrm>
          <a:prstGeom prst="rect">
            <a:avLst/>
          </a:prstGeom>
        </p:spPr>
      </p:pic>
      <p:pic>
        <p:nvPicPr>
          <p:cNvPr id="81" name="Graphic 80">
            <a:extLst>
              <a:ext uri="{FF2B5EF4-FFF2-40B4-BE49-F238E27FC236}">
                <a16:creationId xmlns:a16="http://schemas.microsoft.com/office/drawing/2014/main" id="{D330C214-A133-E642-B0BC-48E227EE2609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532584" y="3076428"/>
            <a:ext cx="544453" cy="544453"/>
          </a:xfrm>
          <a:prstGeom prst="rect">
            <a:avLst/>
          </a:prstGeom>
        </p:spPr>
      </p:pic>
      <p:pic>
        <p:nvPicPr>
          <p:cNvPr id="82" name="Graphic 81">
            <a:extLst>
              <a:ext uri="{FF2B5EF4-FFF2-40B4-BE49-F238E27FC236}">
                <a16:creationId xmlns:a16="http://schemas.microsoft.com/office/drawing/2014/main" id="{2EEE2C39-DB72-9749-8C06-FD209D484F7C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784857" y="3103693"/>
            <a:ext cx="558012" cy="558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770852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BFC16-D658-4769-BA55-653E975A7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559" y="580644"/>
            <a:ext cx="10058400" cy="439524"/>
          </a:xfrm>
        </p:spPr>
        <p:txBody>
          <a:bodyPr>
            <a:normAutofit/>
          </a:bodyPr>
          <a:lstStyle/>
          <a:p>
            <a:r>
              <a:rPr lang="en-IN" dirty="0"/>
              <a:t>DEMO: steps to take your examinations online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003BF21F-82A7-40CD-A070-D2E9F33591BF}"/>
              </a:ext>
            </a:extLst>
          </p:cNvPr>
          <p:cNvSpPr txBox="1"/>
          <p:nvPr/>
        </p:nvSpPr>
        <p:spPr>
          <a:xfrm>
            <a:off x="1353683" y="4162996"/>
            <a:ext cx="1155984" cy="569346"/>
          </a:xfrm>
          <a:prstGeom prst="rect">
            <a:avLst/>
          </a:prstGeom>
          <a:noFill/>
        </p:spPr>
        <p:txBody>
          <a:bodyPr wrap="square" lIns="68560" tIns="68560" rIns="68560" bIns="68560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9DE0"/>
                </a:solidFill>
              </a:rPr>
              <a:t>Setup</a:t>
            </a:r>
          </a:p>
          <a:p>
            <a:pPr algn="ctr"/>
            <a:r>
              <a:rPr lang="en-GB" sz="1400" b="1" dirty="0">
                <a:solidFill>
                  <a:srgbClr val="009DE0"/>
                </a:solidFill>
              </a:rPr>
              <a:t> Exam </a:t>
            </a:r>
          </a:p>
        </p:txBody>
      </p:sp>
      <p:sp>
        <p:nvSpPr>
          <p:cNvPr id="365" name="TextBox 22">
            <a:extLst>
              <a:ext uri="{FF2B5EF4-FFF2-40B4-BE49-F238E27FC236}">
                <a16:creationId xmlns:a16="http://schemas.microsoft.com/office/drawing/2014/main" id="{2678C194-E58F-4600-82E1-AB4F36E973C7}"/>
              </a:ext>
            </a:extLst>
          </p:cNvPr>
          <p:cNvSpPr txBox="1"/>
          <p:nvPr/>
        </p:nvSpPr>
        <p:spPr>
          <a:xfrm>
            <a:off x="1174203" y="1749041"/>
            <a:ext cx="1605530" cy="685800"/>
          </a:xfrm>
          <a:prstGeom prst="rect">
            <a:avLst/>
          </a:prstGeom>
          <a:noFill/>
          <a:ln>
            <a:noFill/>
          </a:ln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sz="1200" b="1" dirty="0">
                <a:solidFill>
                  <a:srgbClr val="173A64"/>
                </a:solidFill>
              </a:rPr>
              <a:t>Creation</a:t>
            </a:r>
          </a:p>
        </p:txBody>
      </p:sp>
      <p:grpSp>
        <p:nvGrpSpPr>
          <p:cNvPr id="366" name="Group 365">
            <a:extLst>
              <a:ext uri="{FF2B5EF4-FFF2-40B4-BE49-F238E27FC236}">
                <a16:creationId xmlns:a16="http://schemas.microsoft.com/office/drawing/2014/main" id="{8A6220F6-3082-4344-A9E3-115BD3D1C7B5}"/>
              </a:ext>
            </a:extLst>
          </p:cNvPr>
          <p:cNvGrpSpPr/>
          <p:nvPr/>
        </p:nvGrpSpPr>
        <p:grpSpPr>
          <a:xfrm>
            <a:off x="1326636" y="2070964"/>
            <a:ext cx="1251092" cy="353863"/>
            <a:chOff x="664143" y="5546496"/>
            <a:chExt cx="2191845" cy="155600"/>
          </a:xfrm>
        </p:grpSpPr>
        <p:cxnSp>
          <p:nvCxnSpPr>
            <p:cNvPr id="367" name="Straight Connector 366">
              <a:extLst>
                <a:ext uri="{FF2B5EF4-FFF2-40B4-BE49-F238E27FC236}">
                  <a16:creationId xmlns:a16="http://schemas.microsoft.com/office/drawing/2014/main" id="{98768FDE-7C65-42D1-BD27-A0CCE55ECC74}"/>
                </a:ext>
              </a:extLst>
            </p:cNvPr>
            <p:cNvCxnSpPr>
              <a:cxnSpLocks/>
            </p:cNvCxnSpPr>
            <p:nvPr/>
          </p:nvCxnSpPr>
          <p:spPr>
            <a:xfrm>
              <a:off x="664143" y="5621154"/>
              <a:ext cx="2191845" cy="0"/>
            </a:xfrm>
            <a:prstGeom prst="line">
              <a:avLst/>
            </a:prstGeom>
            <a:noFill/>
            <a:ln w="9525" cap="flat" cmpd="sng" algn="ctr">
              <a:solidFill>
                <a:srgbClr val="173A64"/>
              </a:solidFill>
              <a:prstDash val="solid"/>
            </a:ln>
            <a:effectLst/>
          </p:spPr>
        </p:cxnSp>
        <p:cxnSp>
          <p:nvCxnSpPr>
            <p:cNvPr id="368" name="Straight Connector 367">
              <a:extLst>
                <a:ext uri="{FF2B5EF4-FFF2-40B4-BE49-F238E27FC236}">
                  <a16:creationId xmlns:a16="http://schemas.microsoft.com/office/drawing/2014/main" id="{DDB5BEB2-651C-4640-A55B-72A2FE7EBB44}"/>
                </a:ext>
              </a:extLst>
            </p:cNvPr>
            <p:cNvCxnSpPr>
              <a:cxnSpLocks/>
            </p:cNvCxnSpPr>
            <p:nvPr/>
          </p:nvCxnSpPr>
          <p:spPr>
            <a:xfrm>
              <a:off x="2855044" y="5546496"/>
              <a:ext cx="0" cy="155600"/>
            </a:xfrm>
            <a:prstGeom prst="line">
              <a:avLst/>
            </a:prstGeom>
            <a:noFill/>
            <a:ln w="9525" cap="flat" cmpd="sng" algn="ctr">
              <a:solidFill>
                <a:srgbClr val="173A64"/>
              </a:solidFill>
              <a:prstDash val="solid"/>
            </a:ln>
            <a:effectLst/>
          </p:spPr>
        </p:cxnSp>
        <p:cxnSp>
          <p:nvCxnSpPr>
            <p:cNvPr id="369" name="Straight Connector 368">
              <a:extLst>
                <a:ext uri="{FF2B5EF4-FFF2-40B4-BE49-F238E27FC236}">
                  <a16:creationId xmlns:a16="http://schemas.microsoft.com/office/drawing/2014/main" id="{CEAE0B78-5C5C-4BB0-9458-D75D6D19E4E3}"/>
                </a:ext>
              </a:extLst>
            </p:cNvPr>
            <p:cNvCxnSpPr>
              <a:cxnSpLocks/>
            </p:cNvCxnSpPr>
            <p:nvPr/>
          </p:nvCxnSpPr>
          <p:spPr>
            <a:xfrm>
              <a:off x="664143" y="5546496"/>
              <a:ext cx="0" cy="155600"/>
            </a:xfrm>
            <a:prstGeom prst="line">
              <a:avLst/>
            </a:prstGeom>
            <a:noFill/>
            <a:ln w="9525" cap="flat" cmpd="sng" algn="ctr">
              <a:solidFill>
                <a:srgbClr val="173A64"/>
              </a:solidFill>
              <a:prstDash val="solid"/>
            </a:ln>
            <a:effectLst/>
          </p:spPr>
        </p:cxnSp>
      </p:grpSp>
      <p:sp>
        <p:nvSpPr>
          <p:cNvPr id="370" name="TextBox 22">
            <a:extLst>
              <a:ext uri="{FF2B5EF4-FFF2-40B4-BE49-F238E27FC236}">
                <a16:creationId xmlns:a16="http://schemas.microsoft.com/office/drawing/2014/main" id="{9D10937A-23CB-4549-A339-0EC3D1248587}"/>
              </a:ext>
            </a:extLst>
          </p:cNvPr>
          <p:cNvSpPr txBox="1"/>
          <p:nvPr/>
        </p:nvSpPr>
        <p:spPr>
          <a:xfrm>
            <a:off x="4328645" y="1749041"/>
            <a:ext cx="1605530" cy="685800"/>
          </a:xfrm>
          <a:prstGeom prst="rect">
            <a:avLst/>
          </a:prstGeom>
          <a:noFill/>
          <a:ln>
            <a:noFill/>
          </a:ln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sz="1200" b="1" dirty="0">
                <a:solidFill>
                  <a:srgbClr val="173A64"/>
                </a:solidFill>
              </a:rPr>
              <a:t>Delivery</a:t>
            </a:r>
          </a:p>
        </p:txBody>
      </p:sp>
      <p:grpSp>
        <p:nvGrpSpPr>
          <p:cNvPr id="371" name="Group 370">
            <a:extLst>
              <a:ext uri="{FF2B5EF4-FFF2-40B4-BE49-F238E27FC236}">
                <a16:creationId xmlns:a16="http://schemas.microsoft.com/office/drawing/2014/main" id="{D0AA9E46-0905-450D-949D-F360E0428CD7}"/>
              </a:ext>
            </a:extLst>
          </p:cNvPr>
          <p:cNvGrpSpPr/>
          <p:nvPr/>
        </p:nvGrpSpPr>
        <p:grpSpPr>
          <a:xfrm>
            <a:off x="4114868" y="2070964"/>
            <a:ext cx="2101359" cy="353863"/>
            <a:chOff x="664143" y="5546496"/>
            <a:chExt cx="2191845" cy="155600"/>
          </a:xfrm>
        </p:grpSpPr>
        <p:cxnSp>
          <p:nvCxnSpPr>
            <p:cNvPr id="372" name="Straight Connector 371">
              <a:extLst>
                <a:ext uri="{FF2B5EF4-FFF2-40B4-BE49-F238E27FC236}">
                  <a16:creationId xmlns:a16="http://schemas.microsoft.com/office/drawing/2014/main" id="{D8335E65-E5E4-4AC3-872C-AB2F77E60764}"/>
                </a:ext>
              </a:extLst>
            </p:cNvPr>
            <p:cNvCxnSpPr>
              <a:cxnSpLocks/>
            </p:cNvCxnSpPr>
            <p:nvPr/>
          </p:nvCxnSpPr>
          <p:spPr>
            <a:xfrm>
              <a:off x="664143" y="5621154"/>
              <a:ext cx="2191845" cy="0"/>
            </a:xfrm>
            <a:prstGeom prst="line">
              <a:avLst/>
            </a:prstGeom>
            <a:noFill/>
            <a:ln w="9525" cap="flat" cmpd="sng" algn="ctr">
              <a:solidFill>
                <a:srgbClr val="173A64"/>
              </a:solidFill>
              <a:prstDash val="solid"/>
            </a:ln>
            <a:effectLst/>
          </p:spPr>
        </p:cxnSp>
        <p:cxnSp>
          <p:nvCxnSpPr>
            <p:cNvPr id="373" name="Straight Connector 372">
              <a:extLst>
                <a:ext uri="{FF2B5EF4-FFF2-40B4-BE49-F238E27FC236}">
                  <a16:creationId xmlns:a16="http://schemas.microsoft.com/office/drawing/2014/main" id="{6015778B-54BE-4140-B7F4-5BB065C55490}"/>
                </a:ext>
              </a:extLst>
            </p:cNvPr>
            <p:cNvCxnSpPr>
              <a:cxnSpLocks/>
            </p:cNvCxnSpPr>
            <p:nvPr/>
          </p:nvCxnSpPr>
          <p:spPr>
            <a:xfrm>
              <a:off x="2855044" y="5546496"/>
              <a:ext cx="0" cy="155600"/>
            </a:xfrm>
            <a:prstGeom prst="line">
              <a:avLst/>
            </a:prstGeom>
            <a:noFill/>
            <a:ln w="9525" cap="flat" cmpd="sng" algn="ctr">
              <a:solidFill>
                <a:srgbClr val="173A64"/>
              </a:solidFill>
              <a:prstDash val="solid"/>
            </a:ln>
            <a:effectLst/>
          </p:spPr>
        </p:cxnSp>
        <p:cxnSp>
          <p:nvCxnSpPr>
            <p:cNvPr id="374" name="Straight Connector 373">
              <a:extLst>
                <a:ext uri="{FF2B5EF4-FFF2-40B4-BE49-F238E27FC236}">
                  <a16:creationId xmlns:a16="http://schemas.microsoft.com/office/drawing/2014/main" id="{AA39187E-E5F9-4E79-B848-DF203B064D25}"/>
                </a:ext>
              </a:extLst>
            </p:cNvPr>
            <p:cNvCxnSpPr>
              <a:cxnSpLocks/>
            </p:cNvCxnSpPr>
            <p:nvPr/>
          </p:nvCxnSpPr>
          <p:spPr>
            <a:xfrm>
              <a:off x="664143" y="5546496"/>
              <a:ext cx="0" cy="155600"/>
            </a:xfrm>
            <a:prstGeom prst="line">
              <a:avLst/>
            </a:prstGeom>
            <a:noFill/>
            <a:ln w="9525" cap="flat" cmpd="sng" algn="ctr">
              <a:solidFill>
                <a:srgbClr val="173A64"/>
              </a:solidFill>
              <a:prstDash val="solid"/>
            </a:ln>
            <a:effectLst/>
          </p:spPr>
        </p:cxnSp>
      </p:grpSp>
      <p:sp>
        <p:nvSpPr>
          <p:cNvPr id="375" name="TextBox 22">
            <a:extLst>
              <a:ext uri="{FF2B5EF4-FFF2-40B4-BE49-F238E27FC236}">
                <a16:creationId xmlns:a16="http://schemas.microsoft.com/office/drawing/2014/main" id="{9F3F3C27-2D5E-470A-A129-EB65E03040E4}"/>
              </a:ext>
            </a:extLst>
          </p:cNvPr>
          <p:cNvSpPr txBox="1"/>
          <p:nvPr/>
        </p:nvSpPr>
        <p:spPr>
          <a:xfrm>
            <a:off x="8523458" y="1749041"/>
            <a:ext cx="1605530" cy="685800"/>
          </a:xfrm>
          <a:prstGeom prst="rect">
            <a:avLst/>
          </a:prstGeom>
          <a:noFill/>
          <a:ln>
            <a:noFill/>
          </a:ln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sz="1200" b="1" dirty="0">
                <a:solidFill>
                  <a:srgbClr val="173A64"/>
                </a:solidFill>
              </a:rPr>
              <a:t>After the Test</a:t>
            </a:r>
          </a:p>
        </p:txBody>
      </p:sp>
      <p:grpSp>
        <p:nvGrpSpPr>
          <p:cNvPr id="376" name="Group 375">
            <a:extLst>
              <a:ext uri="{FF2B5EF4-FFF2-40B4-BE49-F238E27FC236}">
                <a16:creationId xmlns:a16="http://schemas.microsoft.com/office/drawing/2014/main" id="{E2AB9832-94FF-49C9-9E48-8AD04FF0C8DF}"/>
              </a:ext>
            </a:extLst>
          </p:cNvPr>
          <p:cNvGrpSpPr/>
          <p:nvPr/>
        </p:nvGrpSpPr>
        <p:grpSpPr>
          <a:xfrm>
            <a:off x="8280399" y="2070964"/>
            <a:ext cx="2101355" cy="353863"/>
            <a:chOff x="664143" y="5546496"/>
            <a:chExt cx="2191845" cy="155600"/>
          </a:xfrm>
        </p:grpSpPr>
        <p:cxnSp>
          <p:nvCxnSpPr>
            <p:cNvPr id="377" name="Straight Connector 376">
              <a:extLst>
                <a:ext uri="{FF2B5EF4-FFF2-40B4-BE49-F238E27FC236}">
                  <a16:creationId xmlns:a16="http://schemas.microsoft.com/office/drawing/2014/main" id="{C9F72291-1CF3-4321-916B-D521F795F59A}"/>
                </a:ext>
              </a:extLst>
            </p:cNvPr>
            <p:cNvCxnSpPr>
              <a:cxnSpLocks/>
            </p:cNvCxnSpPr>
            <p:nvPr/>
          </p:nvCxnSpPr>
          <p:spPr>
            <a:xfrm>
              <a:off x="664143" y="5621154"/>
              <a:ext cx="2191845" cy="0"/>
            </a:xfrm>
            <a:prstGeom prst="line">
              <a:avLst/>
            </a:prstGeom>
            <a:noFill/>
            <a:ln w="9525" cap="flat" cmpd="sng" algn="ctr">
              <a:solidFill>
                <a:srgbClr val="173A64"/>
              </a:solidFill>
              <a:prstDash val="solid"/>
            </a:ln>
            <a:effectLst/>
          </p:spPr>
        </p:cxnSp>
        <p:cxnSp>
          <p:nvCxnSpPr>
            <p:cNvPr id="378" name="Straight Connector 377">
              <a:extLst>
                <a:ext uri="{FF2B5EF4-FFF2-40B4-BE49-F238E27FC236}">
                  <a16:creationId xmlns:a16="http://schemas.microsoft.com/office/drawing/2014/main" id="{FA838668-D83E-42BC-BE71-3599A1AACFAC}"/>
                </a:ext>
              </a:extLst>
            </p:cNvPr>
            <p:cNvCxnSpPr>
              <a:cxnSpLocks/>
            </p:cNvCxnSpPr>
            <p:nvPr/>
          </p:nvCxnSpPr>
          <p:spPr>
            <a:xfrm>
              <a:off x="2855044" y="5546496"/>
              <a:ext cx="0" cy="155600"/>
            </a:xfrm>
            <a:prstGeom prst="line">
              <a:avLst/>
            </a:prstGeom>
            <a:noFill/>
            <a:ln w="9525" cap="flat" cmpd="sng" algn="ctr">
              <a:solidFill>
                <a:srgbClr val="173A64"/>
              </a:solidFill>
              <a:prstDash val="solid"/>
            </a:ln>
            <a:effectLst/>
          </p:spPr>
        </p:cxnSp>
        <p:cxnSp>
          <p:nvCxnSpPr>
            <p:cNvPr id="379" name="Straight Connector 378">
              <a:extLst>
                <a:ext uri="{FF2B5EF4-FFF2-40B4-BE49-F238E27FC236}">
                  <a16:creationId xmlns:a16="http://schemas.microsoft.com/office/drawing/2014/main" id="{A1C43259-A8D4-46BC-A33D-F8DE15D420C7}"/>
                </a:ext>
              </a:extLst>
            </p:cNvPr>
            <p:cNvCxnSpPr>
              <a:cxnSpLocks/>
            </p:cNvCxnSpPr>
            <p:nvPr/>
          </p:nvCxnSpPr>
          <p:spPr>
            <a:xfrm>
              <a:off x="664143" y="5546496"/>
              <a:ext cx="0" cy="155600"/>
            </a:xfrm>
            <a:prstGeom prst="line">
              <a:avLst/>
            </a:prstGeom>
            <a:noFill/>
            <a:ln w="9525" cap="flat" cmpd="sng" algn="ctr">
              <a:solidFill>
                <a:srgbClr val="173A64"/>
              </a:solidFill>
              <a:prstDash val="solid"/>
            </a:ln>
            <a:effectLst/>
          </p:spPr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3A6FD9E-6900-4D04-B7D5-6EA9CC6D91CD}"/>
              </a:ext>
            </a:extLst>
          </p:cNvPr>
          <p:cNvSpPr txBox="1"/>
          <p:nvPr/>
        </p:nvSpPr>
        <p:spPr>
          <a:xfrm>
            <a:off x="1558113" y="3793137"/>
            <a:ext cx="810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  <a:latin typeface="Grifo S" panose="02050803090505060204" pitchFamily="18" charset="77"/>
              </a:rPr>
              <a:t>Step 1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A3E42E-44C1-4451-98D3-76AACF8F9ADB}"/>
              </a:ext>
            </a:extLst>
          </p:cNvPr>
          <p:cNvCxnSpPr/>
          <p:nvPr/>
        </p:nvCxnSpPr>
        <p:spPr>
          <a:xfrm>
            <a:off x="1053267" y="3177819"/>
            <a:ext cx="10098642" cy="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01556AC0-DD7D-4CF1-AC1E-1280EEFB8CCE}"/>
              </a:ext>
            </a:extLst>
          </p:cNvPr>
          <p:cNvSpPr/>
          <p:nvPr/>
        </p:nvSpPr>
        <p:spPr>
          <a:xfrm>
            <a:off x="1558803" y="2740479"/>
            <a:ext cx="809325" cy="8093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88E0816A-A039-4873-B9B7-E786185D31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11402" y="2921697"/>
            <a:ext cx="304127" cy="425778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734EBFAC-7CAF-44B6-8259-931D37D0B014}"/>
              </a:ext>
            </a:extLst>
          </p:cNvPr>
          <p:cNvSpPr/>
          <p:nvPr/>
        </p:nvSpPr>
        <p:spPr>
          <a:xfrm>
            <a:off x="3684757" y="2734217"/>
            <a:ext cx="809325" cy="8093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670B8E3-6E94-4A5A-B691-49B20A5C90BE}"/>
              </a:ext>
            </a:extLst>
          </p:cNvPr>
          <p:cNvSpPr/>
          <p:nvPr/>
        </p:nvSpPr>
        <p:spPr>
          <a:xfrm>
            <a:off x="5775766" y="2746418"/>
            <a:ext cx="809325" cy="8093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F40921B-2B8F-41EB-A3AA-483F89BCB3EB}"/>
              </a:ext>
            </a:extLst>
          </p:cNvPr>
          <p:cNvSpPr/>
          <p:nvPr/>
        </p:nvSpPr>
        <p:spPr>
          <a:xfrm>
            <a:off x="7920679" y="2729524"/>
            <a:ext cx="809325" cy="8093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035E476-87DA-4FB7-A6E0-23EBDF489419}"/>
              </a:ext>
            </a:extLst>
          </p:cNvPr>
          <p:cNvSpPr/>
          <p:nvPr/>
        </p:nvSpPr>
        <p:spPr>
          <a:xfrm>
            <a:off x="9914000" y="2779088"/>
            <a:ext cx="809325" cy="8093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0F0BCD-2596-45E6-9456-284ECDCD7997}"/>
              </a:ext>
            </a:extLst>
          </p:cNvPr>
          <p:cNvSpPr txBox="1"/>
          <p:nvPr/>
        </p:nvSpPr>
        <p:spPr>
          <a:xfrm>
            <a:off x="3232213" y="4162996"/>
            <a:ext cx="1660595" cy="569346"/>
          </a:xfrm>
          <a:prstGeom prst="rect">
            <a:avLst/>
          </a:prstGeom>
          <a:noFill/>
        </p:spPr>
        <p:txBody>
          <a:bodyPr wrap="square" lIns="68560" tIns="68560" rIns="68560" bIns="68560" rtlCol="0">
            <a:spAutoFit/>
          </a:bodyPr>
          <a:lstStyle/>
          <a:p>
            <a:pPr algn="ctr"/>
            <a:r>
              <a:rPr lang="en-GB" sz="1400" b="1" dirty="0">
                <a:solidFill>
                  <a:srgbClr val="05AC4B"/>
                </a:solidFill>
              </a:rPr>
              <a:t>Invite</a:t>
            </a:r>
          </a:p>
          <a:p>
            <a:pPr algn="ctr"/>
            <a:r>
              <a:rPr lang="en-GB" sz="1400" b="1" dirty="0">
                <a:solidFill>
                  <a:srgbClr val="05AC4B"/>
                </a:solidFill>
              </a:rPr>
              <a:t> Test-Takers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5DF53E-E473-4B14-8EB5-462A20B2D717}"/>
              </a:ext>
            </a:extLst>
          </p:cNvPr>
          <p:cNvSpPr txBox="1"/>
          <p:nvPr/>
        </p:nvSpPr>
        <p:spPr>
          <a:xfrm>
            <a:off x="3684067" y="3793137"/>
            <a:ext cx="810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  <a:latin typeface="Grifo S" panose="02050803090505060204" pitchFamily="18" charset="77"/>
              </a:rPr>
              <a:t>Step 2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6389E8D7-C11B-42DD-91FD-7908E3F8E2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85439" y="2879948"/>
            <a:ext cx="407961" cy="485668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90CF3EB7-31BE-4C06-81AC-84B7A4FD93C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34175" y="3027676"/>
            <a:ext cx="492506" cy="28143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840CF12-F748-4D16-AE76-F9569C7501B0}"/>
              </a:ext>
            </a:extLst>
          </p:cNvPr>
          <p:cNvSpPr txBox="1"/>
          <p:nvPr/>
        </p:nvSpPr>
        <p:spPr>
          <a:xfrm>
            <a:off x="5208778" y="4162996"/>
            <a:ext cx="1873694" cy="569346"/>
          </a:xfrm>
          <a:prstGeom prst="rect">
            <a:avLst/>
          </a:prstGeom>
          <a:noFill/>
        </p:spPr>
        <p:txBody>
          <a:bodyPr wrap="square" lIns="68560" tIns="68560" rIns="68560" bIns="68560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9DE0"/>
                </a:solidFill>
              </a:rPr>
              <a:t>Authorize </a:t>
            </a:r>
          </a:p>
          <a:p>
            <a:pPr algn="ctr"/>
            <a:r>
              <a:rPr lang="en-GB" sz="1400" b="1" dirty="0">
                <a:solidFill>
                  <a:srgbClr val="009DE0"/>
                </a:solidFill>
              </a:rPr>
              <a:t>Proctor Tests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C1DCE7E-1397-4256-B570-24411C28FA17}"/>
              </a:ext>
            </a:extLst>
          </p:cNvPr>
          <p:cNvSpPr txBox="1"/>
          <p:nvPr/>
        </p:nvSpPr>
        <p:spPr>
          <a:xfrm>
            <a:off x="5775076" y="3793137"/>
            <a:ext cx="810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  <a:latin typeface="Grifo S" panose="02050803090505060204" pitchFamily="18" charset="77"/>
              </a:rPr>
              <a:t>Step 3</a:t>
            </a: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0B9EA8B5-08C4-481B-BC15-8DBD55D364F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094509" y="2973060"/>
            <a:ext cx="461665" cy="338554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67D86CF5-3565-47A2-B1DF-2D0E35CB51B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109081" y="3025509"/>
            <a:ext cx="419162" cy="33855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BBCB91D-DD5D-4AA0-BB83-5ECB04A39186}"/>
              </a:ext>
            </a:extLst>
          </p:cNvPr>
          <p:cNvSpPr txBox="1"/>
          <p:nvPr/>
        </p:nvSpPr>
        <p:spPr>
          <a:xfrm>
            <a:off x="7580062" y="4162996"/>
            <a:ext cx="1334878" cy="569346"/>
          </a:xfrm>
          <a:prstGeom prst="rect">
            <a:avLst/>
          </a:prstGeom>
          <a:noFill/>
        </p:spPr>
        <p:txBody>
          <a:bodyPr wrap="square" lIns="68560" tIns="68560" rIns="68560" bIns="68560" rtlCol="0">
            <a:spAutoFit/>
          </a:bodyPr>
          <a:lstStyle/>
          <a:p>
            <a:pPr algn="ctr"/>
            <a:r>
              <a:rPr lang="en-GB" sz="1400" b="1" dirty="0">
                <a:solidFill>
                  <a:srgbClr val="05AC4B"/>
                </a:solidFill>
              </a:rPr>
              <a:t>Real-Time Results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96D8742-B3C6-468F-8530-A3DE475AE204}"/>
              </a:ext>
            </a:extLst>
          </p:cNvPr>
          <p:cNvSpPr txBox="1"/>
          <p:nvPr/>
        </p:nvSpPr>
        <p:spPr>
          <a:xfrm>
            <a:off x="7919989" y="3793137"/>
            <a:ext cx="810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  <a:latin typeface="Grifo S" panose="02050803090505060204" pitchFamily="18" charset="77"/>
              </a:rPr>
              <a:t>Step 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A289891-B84E-4652-90EE-6E0A2A2827CE}"/>
              </a:ext>
            </a:extLst>
          </p:cNvPr>
          <p:cNvSpPr txBox="1"/>
          <p:nvPr/>
        </p:nvSpPr>
        <p:spPr>
          <a:xfrm>
            <a:off x="9563734" y="4162996"/>
            <a:ext cx="1509856" cy="569346"/>
          </a:xfrm>
          <a:prstGeom prst="rect">
            <a:avLst/>
          </a:prstGeom>
          <a:noFill/>
        </p:spPr>
        <p:txBody>
          <a:bodyPr wrap="square" lIns="68560" tIns="68560" rIns="68560" bIns="68560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9DE0"/>
                </a:solidFill>
              </a:rPr>
              <a:t>Group-Level Analytics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5EF9E7C-E907-41A8-BBEF-FEE76E9EA84E}"/>
              </a:ext>
            </a:extLst>
          </p:cNvPr>
          <p:cNvSpPr txBox="1"/>
          <p:nvPr/>
        </p:nvSpPr>
        <p:spPr>
          <a:xfrm>
            <a:off x="9913310" y="3793137"/>
            <a:ext cx="810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2"/>
                </a:solidFill>
                <a:latin typeface="Grifo S" panose="02050803090505060204" pitchFamily="18" charset="77"/>
              </a:rPr>
              <a:t>Step 5</a:t>
            </a:r>
          </a:p>
        </p:txBody>
      </p:sp>
    </p:spTree>
    <p:extLst>
      <p:ext uri="{BB962C8B-B14F-4D97-AF65-F5344CB8AC3E}">
        <p14:creationId xmlns:p14="http://schemas.microsoft.com/office/powerpoint/2010/main" val="1829548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>
            <a:extLst>
              <a:ext uri="{FF2B5EF4-FFF2-40B4-BE49-F238E27FC236}">
                <a16:creationId xmlns:a16="http://schemas.microsoft.com/office/drawing/2014/main" id="{9E51A0F5-9210-6E4F-A4E1-4F1875F4B636}"/>
              </a:ext>
            </a:extLst>
          </p:cNvPr>
          <p:cNvSpPr txBox="1">
            <a:spLocks/>
          </p:cNvSpPr>
          <p:nvPr/>
        </p:nvSpPr>
        <p:spPr>
          <a:xfrm>
            <a:off x="1886257" y="2523637"/>
            <a:ext cx="9895840" cy="369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ts val="286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0" dirty="0"/>
              <a:t>Question and Answers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0CBB1BD-089D-9A4B-95A8-3865529136D2}"/>
              </a:ext>
            </a:extLst>
          </p:cNvPr>
          <p:cNvSpPr/>
          <p:nvPr/>
        </p:nvSpPr>
        <p:spPr>
          <a:xfrm>
            <a:off x="3089174" y="3244334"/>
            <a:ext cx="74900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use the Q&amp;A window to post the questions.</a:t>
            </a: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E0ABD78E-0AD1-724A-90E7-38A21188FC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297" y="1921638"/>
            <a:ext cx="1942662" cy="1942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892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9">
            <a:extLst>
              <a:ext uri="{FF2B5EF4-FFF2-40B4-BE49-F238E27FC236}">
                <a16:creationId xmlns:a16="http://schemas.microsoft.com/office/drawing/2014/main" id="{9E51A0F5-9210-6E4F-A4E1-4F1875F4B636}"/>
              </a:ext>
            </a:extLst>
          </p:cNvPr>
          <p:cNvSpPr txBox="1">
            <a:spLocks/>
          </p:cNvSpPr>
          <p:nvPr/>
        </p:nvSpPr>
        <p:spPr>
          <a:xfrm>
            <a:off x="1766964" y="1388519"/>
            <a:ext cx="8216638" cy="369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ts val="286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4400" b="0" dirty="0"/>
              <a:t>Want to revolutionize your examination and learning space?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A30C1B7-6FDA-7D45-8BA4-B5DAE75FDB7E}"/>
              </a:ext>
            </a:extLst>
          </p:cNvPr>
          <p:cNvGrpSpPr/>
          <p:nvPr/>
        </p:nvGrpSpPr>
        <p:grpSpPr>
          <a:xfrm>
            <a:off x="2105050" y="4337557"/>
            <a:ext cx="6909847" cy="468362"/>
            <a:chOff x="2300289" y="4526743"/>
            <a:chExt cx="6909847" cy="46836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813AA3F-6881-864E-BAC6-97FDE5E23292}"/>
                </a:ext>
              </a:extLst>
            </p:cNvPr>
            <p:cNvSpPr txBox="1"/>
            <p:nvPr/>
          </p:nvSpPr>
          <p:spPr>
            <a:xfrm>
              <a:off x="2300289" y="4533440"/>
              <a:ext cx="46065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tx2"/>
                  </a:solidFill>
                  <a:latin typeface="Mute" pitchFamily="2" charset="77"/>
                  <a:ea typeface="Amazon Ember" panose="020B0603020204020204" pitchFamily="34" charset="0"/>
                  <a:cs typeface="Amazon Ember" panose="020B0603020204020204" pitchFamily="34" charset="0"/>
                </a:rPr>
                <a:t>contact@mettl.com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AEFEBB5-E998-1142-83CF-1DC983324FAB}"/>
                </a:ext>
              </a:extLst>
            </p:cNvPr>
            <p:cNvSpPr txBox="1"/>
            <p:nvPr/>
          </p:nvSpPr>
          <p:spPr>
            <a:xfrm>
              <a:off x="6127532" y="4526743"/>
              <a:ext cx="30826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>
                  <a:solidFill>
                    <a:schemeClr val="tx2"/>
                  </a:solidFill>
                  <a:latin typeface="Mute" pitchFamily="2" charset="77"/>
                  <a:ea typeface="Amazon Ember" panose="020B0603020204020204" pitchFamily="34" charset="0"/>
                  <a:cs typeface="Amazon Ember" panose="020B0603020204020204" pitchFamily="34" charset="0"/>
                </a:rPr>
                <a:t>www.mettl.com</a:t>
              </a:r>
              <a:endParaRPr lang="en-US" sz="2400" dirty="0">
                <a:solidFill>
                  <a:schemeClr val="tx2"/>
                </a:solidFill>
                <a:latin typeface="Mute" pitchFamily="2" charset="77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8508C666-D275-154D-8231-8FBC45E9ED7A}"/>
                </a:ext>
              </a:extLst>
            </p:cNvPr>
            <p:cNvCxnSpPr/>
            <p:nvPr/>
          </p:nvCxnSpPr>
          <p:spPr>
            <a:xfrm>
              <a:off x="6237891" y="4566378"/>
              <a:ext cx="0" cy="39579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80CCC19-8259-1649-AED5-36C95C91FF9F}"/>
              </a:ext>
            </a:extLst>
          </p:cNvPr>
          <p:cNvSpPr txBox="1"/>
          <p:nvPr/>
        </p:nvSpPr>
        <p:spPr>
          <a:xfrm>
            <a:off x="3923144" y="3145220"/>
            <a:ext cx="39042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latin typeface="Mute" pitchFamily="2" charset="77"/>
                <a:ea typeface="Amazon Ember" panose="020B0603020204020204" pitchFamily="34" charset="0"/>
                <a:cs typeface="Amazon Ember" panose="020B0603020204020204" pitchFamily="34" charset="0"/>
              </a:rPr>
              <a:t>Get in touch with an expert</a:t>
            </a:r>
          </a:p>
        </p:txBody>
      </p:sp>
    </p:spTree>
    <p:extLst>
      <p:ext uri="{BB962C8B-B14F-4D97-AF65-F5344CB8AC3E}">
        <p14:creationId xmlns:p14="http://schemas.microsoft.com/office/powerpoint/2010/main" val="29087655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FONTSIZE_L" val="10"/>
  <p:tag name="MMCOA_FONTSIZE_M" val="10"/>
  <p:tag name="MMCOA_FONTSIZE_S" val="10"/>
  <p:tag name="MMCOA_FONTSIZE_T" val="10"/>
  <p:tag name="MMCOA_POSITION_L" val="689.25;507;12.11717;35"/>
  <p:tag name="MMCOA_POSITION_M" val="689.25;507;12.11717;35"/>
  <p:tag name="MMCOA_POSITION_S" val="689.25;507;12.11717;35"/>
  <p:tag name="MMCOA_POSITION_T" val="689.25;507;12.11717;3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FONTSIZE_L" val="10"/>
  <p:tag name="MMCOA_FONTSIZE_M" val="10"/>
  <p:tag name="MMCOA_FONTSIZE_S" val="10"/>
  <p:tag name="MMCOA_FONTSIZE_T" val="10"/>
  <p:tag name="MMCOA_POSITION_L" val="689.25;507;12.11717;35"/>
  <p:tag name="MMCOA_POSITION_M" val="689.25;507;12.11717;35"/>
  <p:tag name="MMCOA_POSITION_S" val="689.25;507;12.11717;35"/>
  <p:tag name="MMCOA_POSITION_T" val="689.25;507;12.11717;3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6"/>
  <p:tag name="MMCOA_FONTSIZE_M" val="16"/>
  <p:tag name="MMCOA_FONTSIZE_S" val="16"/>
  <p:tag name="MMCOA_FONTSIZE_T" val="16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POSITION_L" val="32.5;244.167;19.38748;246.5"/>
  <p:tag name="MMCOA_POSITION_M" val="32.5;244.167;19.38748;246.5"/>
  <p:tag name="MMCOA_POSITION_S" val="32.5;244.167;19.38748;246.5"/>
  <p:tag name="MMCOA_POSITION_T" val="32.5;244.167;19.38748;246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6"/>
  <p:tag name="MMCOA_FONTSIZE_M" val="16"/>
  <p:tag name="MMCOA_FONTSIZE_S" val="16"/>
  <p:tag name="MMCOA_FONTSIZE_T" val="16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POSITION_L" val="32.5;244.167;19.38748;246.5"/>
  <p:tag name="MMCOA_POSITION_M" val="32.5;244.167;19.38748;246.5"/>
  <p:tag name="MMCOA_POSITION_S" val="32.5;244.167;19.38748;246.5"/>
  <p:tag name="MMCOA_POSITION_T" val="32.5;244.167;19.38748;246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6"/>
  <p:tag name="MMCOA_FONTSIZE_M" val="16"/>
  <p:tag name="MMCOA_FONTSIZE_S" val="16"/>
  <p:tag name="MMCOA_FONTSIZE_T" val="16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POSITION_L" val="32.5;244.167;19.38748;246.5"/>
  <p:tag name="MMCOA_POSITION_M" val="32.5;244.167;19.38748;246.5"/>
  <p:tag name="MMCOA_POSITION_S" val="32.5;244.167;19.38748;246.5"/>
  <p:tag name="MMCOA_POSITION_T" val="32.5;244.167;19.38748;246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6"/>
  <p:tag name="MMCOA_FONTSIZE_M" val="16"/>
  <p:tag name="MMCOA_FONTSIZE_S" val="16"/>
  <p:tag name="MMCOA_FONTSIZE_T" val="16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POSITION_L" val="32.5;244.167;19.38748;246.5"/>
  <p:tag name="MMCOA_POSITION_M" val="32.5;244.167;19.38748;246.5"/>
  <p:tag name="MMCOA_POSITION_S" val="32.5;244.167;19.38748;246.5"/>
  <p:tag name="MMCOA_POSITION_T" val="32.5;244.167;19.38748;246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6"/>
  <p:tag name="MMCOA_FONTSIZE_M" val="16"/>
  <p:tag name="MMCOA_FONTSIZE_S" val="16"/>
  <p:tag name="MMCOA_FONTSIZE_T" val="16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POSITION_L" val="32.5;244.167;19.38748;246.5"/>
  <p:tag name="MMCOA_POSITION_M" val="32.5;244.167;19.38748;246.5"/>
  <p:tag name="MMCOA_POSITION_S" val="32.5;244.167;19.38748;246.5"/>
  <p:tag name="MMCOA_POSITION_T" val="32.5;244.167;19.38748;246.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6"/>
  <p:tag name="MMCOA_FONTSIZE_M" val="16"/>
  <p:tag name="MMCOA_FONTSIZE_S" val="16"/>
  <p:tag name="MMCOA_FONTSIZE_T" val="16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POSITION_L" val="32.5;244.167;19.38748;246.5"/>
  <p:tag name="MMCOA_POSITION_M" val="32.5;244.167;19.38748;246.5"/>
  <p:tag name="MMCOA_POSITION_S" val="32.5;244.167;19.38748;246.5"/>
  <p:tag name="MMCOA_POSITION_T" val="32.5;244.167;19.38748;246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6"/>
  <p:tag name="MMCOA_FONTSIZE_M" val="16"/>
  <p:tag name="MMCOA_FONTSIZE_S" val="16"/>
  <p:tag name="MMCOA_FONTSIZE_T" val="16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POSITION_L" val="32.5;244.167;19.38748;246.5"/>
  <p:tag name="MMCOA_POSITION_M" val="32.5;244.167;19.38748;246.5"/>
  <p:tag name="MMCOA_POSITION_S" val="32.5;244.167;19.38748;246.5"/>
  <p:tag name="MMCOA_POSITION_T" val="32.5;244.167;19.38748;246.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6"/>
  <p:tag name="MMCOA_FONTSIZE_M" val="16"/>
  <p:tag name="MMCOA_FONTSIZE_S" val="16"/>
  <p:tag name="MMCOA_FONTSIZE_T" val="16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POSITION_L" val="32.5;244.167;19.38748;246.5"/>
  <p:tag name="MMCOA_POSITION_M" val="32.5;244.167;19.38748;246.5"/>
  <p:tag name="MMCOA_POSITION_S" val="32.5;244.167;19.38748;246.5"/>
  <p:tag name="MMCOA_POSITION_T" val="32.5;244.167;19.38748;246.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6"/>
  <p:tag name="MMCOA_FONTSIZE_M" val="16"/>
  <p:tag name="MMCOA_FONTSIZE_S" val="16"/>
  <p:tag name="MMCOA_FONTSIZE_T" val="16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POSITION_L" val="32.5;244.167;19.38748;246.5"/>
  <p:tag name="MMCOA_POSITION_M" val="32.5;244.167;19.38748;246.5"/>
  <p:tag name="MMCOA_POSITION_S" val="32.5;244.167;19.38748;246.5"/>
  <p:tag name="MMCOA_POSITION_T" val="32.5;244.167;19.38748;246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6"/>
  <p:tag name="MMCOA_FONTSIZE_M" val="16"/>
  <p:tag name="MMCOA_FONTSIZE_S" val="16"/>
  <p:tag name="MMCOA_FONTSIZE_T" val="16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POSITION_L" val="32.5;244.167;19.38748;246.5"/>
  <p:tag name="MMCOA_POSITION_M" val="32.5;244.167;19.38748;246.5"/>
  <p:tag name="MMCOA_POSITION_S" val="32.5;244.167;19.38748;246.5"/>
  <p:tag name="MMCOA_POSITION_T" val="32.5;244.167;19.38748;246.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6"/>
  <p:tag name="MMCOA_FONTSIZE_M" val="16"/>
  <p:tag name="MMCOA_FONTSIZE_S" val="16"/>
  <p:tag name="MMCOA_FONTSIZE_T" val="16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POSITION_L" val="32.5;244.167;19.38748;246.5"/>
  <p:tag name="MMCOA_POSITION_M" val="32.5;244.167;19.38748;246.5"/>
  <p:tag name="MMCOA_POSITION_S" val="32.5;244.167;19.38748;246.5"/>
  <p:tag name="MMCOA_POSITION_T" val="32.5;244.167;19.38748;246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16"/>
  <p:tag name="MMCOA_FONTSIZE_M" val="16"/>
  <p:tag name="MMCOA_FONTSIZE_S" val="16"/>
  <p:tag name="MMCOA_FONTSIZE_T" val="16"/>
  <p:tag name="MMCOA_HIDEONCOLOUR" val="N"/>
  <p:tag name="MMCOA_HIDEONWHITE" val="N"/>
  <p:tag name="MMCOA_HIDEONBALLROOM" val="N"/>
  <p:tag name="MMCOA_HIDEONCLASSIC" val="N"/>
  <p:tag name="MMCOA_HIDEONTEXT" val="N"/>
  <p:tag name="MMCOA_HIDEONECO" val="N"/>
  <p:tag name="MMCOA_POSITION_L" val="32.5;244.167;19.38748;246.5"/>
  <p:tag name="MMCOA_POSITION_M" val="32.5;244.167;19.38748;246.5"/>
  <p:tag name="MMCOA_POSITION_S" val="32.5;244.167;19.38748;246.5"/>
  <p:tag name="MMCOA_POSITION_T" val="32.5;244.167;19.38748;246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FONTSIZE_L" val="10"/>
  <p:tag name="MMCOA_FONTSIZE_M" val="10"/>
  <p:tag name="MMCOA_FONTSIZE_S" val="10"/>
  <p:tag name="MMCOA_FONTSIZE_T" val="10"/>
  <p:tag name="MMCOA_POSITION_L" val="689.25;507;12.11717;35"/>
  <p:tag name="MMCOA_POSITION_M" val="689.25;507;12.11717;35"/>
  <p:tag name="MMCOA_POSITION_S" val="689.25;507;12.11717;35"/>
  <p:tag name="MMCOA_POSITION_T" val="689.25;507;12.11717;3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FONTSIZE_L" val="10"/>
  <p:tag name="MMCOA_FONTSIZE_M" val="10"/>
  <p:tag name="MMCOA_FONTSIZE_S" val="10"/>
  <p:tag name="MMCOA_FONTSIZE_T" val="10"/>
  <p:tag name="MMCOA_POSITION_L" val="689.25;507;12.11717;35"/>
  <p:tag name="MMCOA_POSITION_M" val="689.25;507;12.11717;35"/>
  <p:tag name="MMCOA_POSITION_S" val="689.25;507;12.11717;35"/>
  <p:tag name="MMCOA_POSITION_T" val="689.25;507;12.11717;3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FONTSIZE_L" val="10"/>
  <p:tag name="MMCOA_FONTSIZE_M" val="10"/>
  <p:tag name="MMCOA_FONTSIZE_S" val="10"/>
  <p:tag name="MMCOA_FONTSIZE_T" val="10"/>
  <p:tag name="MMCOA_POSITION_L" val="689.25;507;12.11717;35"/>
  <p:tag name="MMCOA_POSITION_M" val="689.25;507;12.11717;35"/>
  <p:tag name="MMCOA_POSITION_S" val="689.25;507;12.11717;35"/>
  <p:tag name="MMCOA_POSITION_T" val="689.25;507;12.11717;3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FONTSIZE_L" val="10"/>
  <p:tag name="MMCOA_FONTSIZE_M" val="10"/>
  <p:tag name="MMCOA_FONTSIZE_S" val="10"/>
  <p:tag name="MMCOA_FONTSIZE_T" val="10"/>
  <p:tag name="MMCOA_POSITION_L" val="689.25;507;12.11717;35"/>
  <p:tag name="MMCOA_POSITION_M" val="689.25;507;12.11717;35"/>
  <p:tag name="MMCOA_POSITION_S" val="689.25;507;12.11717;35"/>
  <p:tag name="MMCOA_POSITION_T" val="689.25;507;12.11717;3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FONTSIZE_L" val="10"/>
  <p:tag name="MMCOA_FONTSIZE_M" val="10"/>
  <p:tag name="MMCOA_FONTSIZE_S" val="10"/>
  <p:tag name="MMCOA_FONTSIZE_T" val="10"/>
  <p:tag name="MMCOA_POSITION_L" val="689.25;507;12.11717;35"/>
  <p:tag name="MMCOA_POSITION_M" val="689.25;507;12.11717;35"/>
  <p:tag name="MMCOA_POSITION_S" val="689.25;507;12.11717;35"/>
  <p:tag name="MMCOA_POSITION_T" val="689.25;507;12.11717;3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FONTSIZE_L" val="10"/>
  <p:tag name="MMCOA_FONTSIZE_M" val="10"/>
  <p:tag name="MMCOA_FONTSIZE_S" val="10"/>
  <p:tag name="MMCOA_FONTSIZE_T" val="10"/>
  <p:tag name="MMCOA_POSITION_L" val="689.25;507;12.11717;35"/>
  <p:tag name="MMCOA_POSITION_M" val="689.25;507;12.11717;35"/>
  <p:tag name="MMCOA_POSITION_S" val="689.25;507;12.11717;35"/>
  <p:tag name="MMCOA_POSITION_T" val="689.25;507;12.11717;35"/>
</p:tagLst>
</file>

<file path=ppt/theme/theme1.xml><?xml version="1.0" encoding="utf-8"?>
<a:theme xmlns:a="http://schemas.openxmlformats.org/drawingml/2006/main" name="Mercer 2019">
  <a:themeElements>
    <a:clrScheme name="Mercer">
      <a:dk1>
        <a:srgbClr val="003865"/>
      </a:dk1>
      <a:lt1>
        <a:srgbClr val="FFFFFF"/>
      </a:lt1>
      <a:dk2>
        <a:srgbClr val="868D95"/>
      </a:dk2>
      <a:lt2>
        <a:srgbClr val="B9BFC7"/>
      </a:lt2>
      <a:accent1>
        <a:srgbClr val="009DE0"/>
      </a:accent1>
      <a:accent2>
        <a:srgbClr val="00AC41"/>
      </a:accent2>
      <a:accent3>
        <a:srgbClr val="8246AF"/>
      </a:accent3>
      <a:accent4>
        <a:srgbClr val="00968F"/>
      </a:accent4>
      <a:accent5>
        <a:srgbClr val="0077A0"/>
      </a:accent5>
      <a:accent6>
        <a:srgbClr val="EE3C8D"/>
      </a:accent6>
      <a:hlink>
        <a:srgbClr val="003865"/>
      </a:hlink>
      <a:folHlink>
        <a:srgbClr val="009DE0"/>
      </a:folHlink>
    </a:clrScheme>
    <a:fontScheme name="Mercer">
      <a:majorFont>
        <a:latin typeface="Grifo S"/>
        <a:ea typeface=""/>
        <a:cs typeface=""/>
      </a:majorFont>
      <a:minorFont>
        <a:latin typeface="Mu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ercer_2019_d6" id="{2AFFEEAF-0664-7E4E-B66D-03BED9842DEE}" vid="{4522B021-F809-114F-8F4B-FE1CD2846C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B3B9A9A5860549B333793C8AA74B42" ma:contentTypeVersion="0" ma:contentTypeDescription="Create a new document." ma:contentTypeScope="" ma:versionID="7ad28ccc1f2a7303721ba15c64f703b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6513FF-716A-44C1-B1C1-41E9C788F1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5D37A64-5D76-4D28-A889-9B113877B0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C49A58-B9FD-4705-824F-F4B84E050D8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13683</TotalTime>
  <Words>251</Words>
  <Application>Microsoft Office PowerPoint</Application>
  <PresentationFormat>Widescreen</PresentationFormat>
  <Paragraphs>110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Mercer 2019</vt:lpstr>
      <vt:lpstr>Live demo: How to conduct your examinations online</vt:lpstr>
      <vt:lpstr>Changing scenario of examinations..</vt:lpstr>
      <vt:lpstr>Key challenges while shifting examinations online</vt:lpstr>
      <vt:lpstr>All exams can be taken online</vt:lpstr>
      <vt:lpstr>DEMO: steps to take your examinations online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toolkit overview</dc:title>
  <dc:creator>Lam, Kannie</dc:creator>
  <cp:lastModifiedBy>Tandon, Ankur</cp:lastModifiedBy>
  <cp:revision>1240</cp:revision>
  <dcterms:created xsi:type="dcterms:W3CDTF">2019-08-30T09:02:25Z</dcterms:created>
  <dcterms:modified xsi:type="dcterms:W3CDTF">2021-04-22T06:26:12Z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0x0101001BB3B9A9A5860549B333793C8AA74B42</vt:lpwstr>
  </property>
</Properties>
</file>